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9"/>
  </p:notesMasterIdLst>
  <p:sldIdLst>
    <p:sldId id="256" r:id="rId5"/>
    <p:sldId id="410" r:id="rId6"/>
    <p:sldId id="292" r:id="rId7"/>
    <p:sldId id="358" r:id="rId8"/>
    <p:sldId id="385" r:id="rId9"/>
    <p:sldId id="339" r:id="rId10"/>
    <p:sldId id="377" r:id="rId11"/>
    <p:sldId id="341" r:id="rId12"/>
    <p:sldId id="379" r:id="rId13"/>
    <p:sldId id="380" r:id="rId14"/>
    <p:sldId id="381" r:id="rId15"/>
    <p:sldId id="383" r:id="rId16"/>
    <p:sldId id="384" r:id="rId17"/>
    <p:sldId id="386" r:id="rId18"/>
    <p:sldId id="388" r:id="rId19"/>
    <p:sldId id="387" r:id="rId20"/>
    <p:sldId id="389" r:id="rId21"/>
    <p:sldId id="390" r:id="rId22"/>
    <p:sldId id="391" r:id="rId23"/>
    <p:sldId id="392" r:id="rId24"/>
    <p:sldId id="393" r:id="rId25"/>
    <p:sldId id="394" r:id="rId26"/>
    <p:sldId id="395" r:id="rId27"/>
    <p:sldId id="396" r:id="rId28"/>
    <p:sldId id="397" r:id="rId29"/>
    <p:sldId id="398" r:id="rId30"/>
    <p:sldId id="399" r:id="rId31"/>
    <p:sldId id="400" r:id="rId32"/>
    <p:sldId id="411" r:id="rId33"/>
    <p:sldId id="401" r:id="rId34"/>
    <p:sldId id="402" r:id="rId35"/>
    <p:sldId id="403" r:id="rId36"/>
    <p:sldId id="405" r:id="rId37"/>
    <p:sldId id="406" r:id="rId38"/>
    <p:sldId id="407" r:id="rId39"/>
    <p:sldId id="408" r:id="rId40"/>
    <p:sldId id="413" r:id="rId41"/>
    <p:sldId id="414" r:id="rId42"/>
    <p:sldId id="420" r:id="rId43"/>
    <p:sldId id="416" r:id="rId44"/>
    <p:sldId id="423" r:id="rId45"/>
    <p:sldId id="425" r:id="rId46"/>
    <p:sldId id="429" r:id="rId47"/>
    <p:sldId id="430" r:id="rId48"/>
    <p:sldId id="415" r:id="rId49"/>
    <p:sldId id="418" r:id="rId50"/>
    <p:sldId id="419" r:id="rId51"/>
    <p:sldId id="421" r:id="rId52"/>
    <p:sldId id="422" r:id="rId53"/>
    <p:sldId id="424" r:id="rId54"/>
    <p:sldId id="426" r:id="rId55"/>
    <p:sldId id="427" r:id="rId56"/>
    <p:sldId id="428" r:id="rId57"/>
    <p:sldId id="34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96" d="100"/>
          <a:sy n="96" d="100"/>
        </p:scale>
        <p:origin x="178" y="62"/>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8/10/relationships/authors" Target="authors.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Shah" userId="09f0fd61-6b86-4661-b86c-1b6ee46cae57" providerId="ADAL" clId="{D00596F7-DCF1-405D-8C00-5BAD5DA8A9AA}"/>
    <pc:docChg chg="undo custSel addSld delSld modSld">
      <pc:chgData name="HarshShah" userId="09f0fd61-6b86-4661-b86c-1b6ee46cae57" providerId="ADAL" clId="{D00596F7-DCF1-405D-8C00-5BAD5DA8A9AA}" dt="2023-09-03T14:30:30.802" v="68" actId="20577"/>
      <pc:docMkLst>
        <pc:docMk/>
      </pc:docMkLst>
      <pc:sldChg chg="addSp delSp modSp new mod">
        <pc:chgData name="HarshShah" userId="09f0fd61-6b86-4661-b86c-1b6ee46cae57" providerId="ADAL" clId="{D00596F7-DCF1-405D-8C00-5BAD5DA8A9AA}" dt="2023-09-03T14:30:30.802" v="68" actId="20577"/>
        <pc:sldMkLst>
          <pc:docMk/>
          <pc:sldMk cId="1095719465" sldId="429"/>
        </pc:sldMkLst>
        <pc:spChg chg="mod">
          <ac:chgData name="HarshShah" userId="09f0fd61-6b86-4661-b86c-1b6ee46cae57" providerId="ADAL" clId="{D00596F7-DCF1-405D-8C00-5BAD5DA8A9AA}" dt="2023-09-03T14:30:30.802" v="68" actId="20577"/>
          <ac:spMkLst>
            <pc:docMk/>
            <pc:sldMk cId="1095719465" sldId="429"/>
            <ac:spMk id="2" creationId="{D558B94A-C95C-602A-90FA-87588FE1B35A}"/>
          </ac:spMkLst>
        </pc:spChg>
        <pc:spChg chg="del">
          <ac:chgData name="HarshShah" userId="09f0fd61-6b86-4661-b86c-1b6ee46cae57" providerId="ADAL" clId="{D00596F7-DCF1-405D-8C00-5BAD5DA8A9AA}" dt="2023-09-03T14:29:16.540" v="6" actId="478"/>
          <ac:spMkLst>
            <pc:docMk/>
            <pc:sldMk cId="1095719465" sldId="429"/>
            <ac:spMk id="3" creationId="{55C4811B-5A4E-07C3-26B0-842BC85D7957}"/>
          </ac:spMkLst>
        </pc:spChg>
        <pc:spChg chg="del">
          <ac:chgData name="HarshShah" userId="09f0fd61-6b86-4661-b86c-1b6ee46cae57" providerId="ADAL" clId="{D00596F7-DCF1-405D-8C00-5BAD5DA8A9AA}" dt="2023-09-03T14:29:16.540" v="6" actId="478"/>
          <ac:spMkLst>
            <pc:docMk/>
            <pc:sldMk cId="1095719465" sldId="429"/>
            <ac:spMk id="4" creationId="{6B06EA67-B397-E170-8BD6-415BE9BA345B}"/>
          </ac:spMkLst>
        </pc:spChg>
        <pc:spChg chg="del">
          <ac:chgData name="HarshShah" userId="09f0fd61-6b86-4661-b86c-1b6ee46cae57" providerId="ADAL" clId="{D00596F7-DCF1-405D-8C00-5BAD5DA8A9AA}" dt="2023-09-03T14:29:16.540" v="6" actId="478"/>
          <ac:spMkLst>
            <pc:docMk/>
            <pc:sldMk cId="1095719465" sldId="429"/>
            <ac:spMk id="5" creationId="{AC15B847-72D6-BD96-961E-7851E539E755}"/>
          </ac:spMkLst>
        </pc:spChg>
        <pc:spChg chg="del">
          <ac:chgData name="HarshShah" userId="09f0fd61-6b86-4661-b86c-1b6ee46cae57" providerId="ADAL" clId="{D00596F7-DCF1-405D-8C00-5BAD5DA8A9AA}" dt="2023-09-03T14:29:16.540" v="6" actId="478"/>
          <ac:spMkLst>
            <pc:docMk/>
            <pc:sldMk cId="1095719465" sldId="429"/>
            <ac:spMk id="6" creationId="{3C810FBC-7601-4F61-99E8-DE90DD6174F2}"/>
          </ac:spMkLst>
        </pc:spChg>
        <pc:spChg chg="del">
          <ac:chgData name="HarshShah" userId="09f0fd61-6b86-4661-b86c-1b6ee46cae57" providerId="ADAL" clId="{D00596F7-DCF1-405D-8C00-5BAD5DA8A9AA}" dt="2023-09-03T14:29:03.303" v="1" actId="478"/>
          <ac:spMkLst>
            <pc:docMk/>
            <pc:sldMk cId="1095719465" sldId="429"/>
            <ac:spMk id="7" creationId="{021B6B3E-6EAE-46CF-971F-2AAFF7FD2E05}"/>
          </ac:spMkLst>
        </pc:spChg>
        <pc:spChg chg="del">
          <ac:chgData name="HarshShah" userId="09f0fd61-6b86-4661-b86c-1b6ee46cae57" providerId="ADAL" clId="{D00596F7-DCF1-405D-8C00-5BAD5DA8A9AA}" dt="2023-09-03T14:29:05.300" v="2" actId="478"/>
          <ac:spMkLst>
            <pc:docMk/>
            <pc:sldMk cId="1095719465" sldId="429"/>
            <ac:spMk id="8" creationId="{976EC6FF-3654-6909-96F5-ABF68711D513}"/>
          </ac:spMkLst>
        </pc:spChg>
        <pc:spChg chg="del mod">
          <ac:chgData name="HarshShah" userId="09f0fd61-6b86-4661-b86c-1b6ee46cae57" providerId="ADAL" clId="{D00596F7-DCF1-405D-8C00-5BAD5DA8A9AA}" dt="2023-09-03T14:29:08.684" v="4" actId="478"/>
          <ac:spMkLst>
            <pc:docMk/>
            <pc:sldMk cId="1095719465" sldId="429"/>
            <ac:spMk id="9" creationId="{E8E2C817-AAB5-1342-68B8-DAE0ED4FA1D8}"/>
          </ac:spMkLst>
        </pc:spChg>
        <pc:spChg chg="del">
          <ac:chgData name="HarshShah" userId="09f0fd61-6b86-4661-b86c-1b6ee46cae57" providerId="ADAL" clId="{D00596F7-DCF1-405D-8C00-5BAD5DA8A9AA}" dt="2023-09-03T14:29:14.077" v="5" actId="478"/>
          <ac:spMkLst>
            <pc:docMk/>
            <pc:sldMk cId="1095719465" sldId="429"/>
            <ac:spMk id="10" creationId="{F9F9D1DA-FD55-9E79-28B7-1D445D85FF80}"/>
          </ac:spMkLst>
        </pc:spChg>
        <pc:picChg chg="add del mod">
          <ac:chgData name="HarshShah" userId="09f0fd61-6b86-4661-b86c-1b6ee46cae57" providerId="ADAL" clId="{D00596F7-DCF1-405D-8C00-5BAD5DA8A9AA}" dt="2023-09-03T14:30:12.740" v="42" actId="478"/>
          <ac:picMkLst>
            <pc:docMk/>
            <pc:sldMk cId="1095719465" sldId="429"/>
            <ac:picMk id="15" creationId="{8E8C810B-B4C6-6688-780C-0D36B3A46DF6}"/>
          </ac:picMkLst>
        </pc:picChg>
        <pc:picChg chg="add del">
          <ac:chgData name="HarshShah" userId="09f0fd61-6b86-4661-b86c-1b6ee46cae57" providerId="ADAL" clId="{D00596F7-DCF1-405D-8C00-5BAD5DA8A9AA}" dt="2023-09-03T14:30:11.830" v="41" actId="22"/>
          <ac:picMkLst>
            <pc:docMk/>
            <pc:sldMk cId="1095719465" sldId="429"/>
            <ac:picMk id="17" creationId="{5C59463B-27D7-6997-BA9C-9CC9BAE6A08B}"/>
          </ac:picMkLst>
        </pc:picChg>
        <pc:picChg chg="add mod">
          <ac:chgData name="HarshShah" userId="09f0fd61-6b86-4661-b86c-1b6ee46cae57" providerId="ADAL" clId="{D00596F7-DCF1-405D-8C00-5BAD5DA8A9AA}" dt="2023-09-03T14:30:23.350" v="47" actId="1076"/>
          <ac:picMkLst>
            <pc:docMk/>
            <pc:sldMk cId="1095719465" sldId="429"/>
            <ac:picMk id="19" creationId="{0AD8A1FD-8406-1458-5921-08850B318EA5}"/>
          </ac:picMkLst>
        </pc:picChg>
      </pc:sldChg>
      <pc:sldChg chg="add">
        <pc:chgData name="HarshShah" userId="09f0fd61-6b86-4661-b86c-1b6ee46cae57" providerId="ADAL" clId="{D00596F7-DCF1-405D-8C00-5BAD5DA8A9AA}" dt="2023-09-03T14:30:07.385" v="39" actId="2890"/>
        <pc:sldMkLst>
          <pc:docMk/>
          <pc:sldMk cId="2810527101" sldId="430"/>
        </pc:sldMkLst>
      </pc:sldChg>
      <pc:sldChg chg="new del">
        <pc:chgData name="HarshShah" userId="09f0fd61-6b86-4661-b86c-1b6ee46cae57" providerId="ADAL" clId="{D00596F7-DCF1-405D-8C00-5BAD5DA8A9AA}" dt="2023-09-03T14:30:06.299" v="38" actId="680"/>
        <pc:sldMkLst>
          <pc:docMk/>
          <pc:sldMk cId="3781178769" sldId="43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7939C-241D-4FDC-8DE8-4EE3F462EE22}" type="datetimeFigureOut">
              <a:rPr lang="en-US" smtClean="0"/>
              <a:t>9/12/2023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AF473-2665-42A7-89E3-C7BA7EB58D12}" type="slidenum">
              <a:rPr lang="en-US" smtClean="0"/>
              <a:t>‹#›</a:t>
            </a:fld>
            <a:endParaRPr lang="en-US" dirty="0"/>
          </a:p>
        </p:txBody>
      </p:sp>
    </p:spTree>
    <p:extLst>
      <p:ext uri="{BB962C8B-B14F-4D97-AF65-F5344CB8AC3E}">
        <p14:creationId xmlns:p14="http://schemas.microsoft.com/office/powerpoint/2010/main" val="693548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3</a:t>
            </a:fld>
            <a:endParaRPr lang="en-US" dirty="0"/>
          </a:p>
        </p:txBody>
      </p:sp>
    </p:spTree>
    <p:extLst>
      <p:ext uri="{BB962C8B-B14F-4D97-AF65-F5344CB8AC3E}">
        <p14:creationId xmlns:p14="http://schemas.microsoft.com/office/powerpoint/2010/main" val="3637129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3200" b="0" i="0" u="none" strike="noStrike" baseline="0" dirty="0">
                <a:latin typeface="Times New Roman" panose="02020603050405020304" pitchFamily="18" charset="0"/>
              </a:rPr>
              <a:t>Backbone ISPs are created and maintained by specialized companies. </a:t>
            </a:r>
          </a:p>
          <a:p>
            <a:pPr algn="l"/>
            <a:endParaRPr lang="en-US" sz="3200" b="0" i="0" u="none" strike="noStrike" baseline="0" dirty="0">
              <a:latin typeface="Times New Roman" panose="02020603050405020304" pitchFamily="18" charset="0"/>
            </a:endParaRPr>
          </a:p>
          <a:p>
            <a:pPr algn="l"/>
            <a:r>
              <a:rPr lang="en-IN" sz="1800" b="0" i="0" u="none" strike="noStrike" baseline="0" dirty="0">
                <a:latin typeface="Times New Roman" panose="02020603050405020304" pitchFamily="18" charset="0"/>
              </a:rPr>
              <a:t>To provide connectivity </a:t>
            </a:r>
            <a:r>
              <a:rPr lang="en-US" sz="1800" b="0" i="0" u="none" strike="noStrike" baseline="0" dirty="0">
                <a:latin typeface="Times New Roman" panose="02020603050405020304" pitchFamily="18" charset="0"/>
              </a:rPr>
              <a:t>between the end users, these backbone networks are connected by complex switching stations (normally run by a third party) called </a:t>
            </a:r>
            <a:r>
              <a:rPr lang="en-US" sz="1800" b="1" i="0" u="none" strike="noStrike" baseline="0" dirty="0">
                <a:latin typeface="Times New Roman" panose="02020603050405020304" pitchFamily="18" charset="0"/>
              </a:rPr>
              <a:t>network access points (NAPs).</a:t>
            </a:r>
          </a:p>
          <a:p>
            <a:pPr algn="l"/>
            <a:endParaRPr lang="en-US" sz="1800" b="1"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Regional ISPs are small ISPs that are connected to one or more backbone ISPs. They are at the second level of hierarchy with a lesser data rate.</a:t>
            </a:r>
          </a:p>
          <a:p>
            <a:pPr algn="l"/>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Local ISPs provide direct service to the end users. The local ISPs can be connected to regional ISPs or directly to backbone ISPs.</a:t>
            </a:r>
            <a:endParaRPr lang="en-US" sz="3200" b="0" i="0" u="none" strike="noStrike" baseline="0" dirty="0">
              <a:latin typeface="Times New Roman" panose="02020603050405020304" pitchFamily="18" charset="0"/>
            </a:endParaRPr>
          </a:p>
          <a:p>
            <a:pPr algn="l"/>
            <a:endParaRPr lang="en-US" sz="3200" b="0" i="0" u="none" strike="noStrike" baseline="0" dirty="0">
              <a:latin typeface="Times New Roman" panose="02020603050405020304" pitchFamily="18" charset="0"/>
            </a:endParaRPr>
          </a:p>
          <a:p>
            <a:pPr algn="l"/>
            <a:endParaRPr lang="en-US" sz="3200" b="0" i="0" u="none" strike="noStrike" baseline="0" dirty="0">
              <a:latin typeface="Times New Roman" panose="02020603050405020304" pitchFamily="18" charset="0"/>
            </a:endParaRPr>
          </a:p>
          <a:p>
            <a:pPr algn="l"/>
            <a:endParaRPr lang="en-US" sz="3200" b="0" i="0" u="none" strike="noStrike" baseline="0" dirty="0">
              <a:latin typeface="Times New Roman" panose="02020603050405020304" pitchFamily="18" charset="0"/>
            </a:endParaRPr>
          </a:p>
          <a:p>
            <a:pPr algn="l"/>
            <a:endParaRPr lang="en-IN" sz="2000" dirty="0"/>
          </a:p>
        </p:txBody>
      </p:sp>
      <p:sp>
        <p:nvSpPr>
          <p:cNvPr id="4" name="Slide Number Placeholder 3"/>
          <p:cNvSpPr>
            <a:spLocks noGrp="1"/>
          </p:cNvSpPr>
          <p:nvPr>
            <p:ph type="sldNum" sz="quarter" idx="5"/>
          </p:nvPr>
        </p:nvSpPr>
        <p:spPr/>
        <p:txBody>
          <a:bodyPr/>
          <a:lstStyle/>
          <a:p>
            <a:fld id="{35BAF473-2665-42A7-89E3-C7BA7EB58D12}" type="slidenum">
              <a:rPr lang="en-US" smtClean="0"/>
              <a:t>13</a:t>
            </a:fld>
            <a:endParaRPr lang="en-US" dirty="0"/>
          </a:p>
        </p:txBody>
      </p:sp>
    </p:spTree>
    <p:extLst>
      <p:ext uri="{BB962C8B-B14F-4D97-AF65-F5344CB8AC3E}">
        <p14:creationId xmlns:p14="http://schemas.microsoft.com/office/powerpoint/2010/main" val="943564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Communication between two people or two devices needs to follow some protocol. </a:t>
            </a:r>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14</a:t>
            </a:fld>
            <a:endParaRPr lang="en-US" dirty="0"/>
          </a:p>
        </p:txBody>
      </p:sp>
    </p:spTree>
    <p:extLst>
      <p:ext uri="{BB962C8B-B14F-4D97-AF65-F5344CB8AC3E}">
        <p14:creationId xmlns:p14="http://schemas.microsoft.com/office/powerpoint/2010/main" val="2891182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15</a:t>
            </a:fld>
            <a:endParaRPr lang="en-US" dirty="0"/>
          </a:p>
        </p:txBody>
      </p:sp>
    </p:spTree>
    <p:extLst>
      <p:ext uri="{BB962C8B-B14F-4D97-AF65-F5344CB8AC3E}">
        <p14:creationId xmlns:p14="http://schemas.microsoft.com/office/powerpoint/2010/main" val="768992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Everyone believed that the OSI model would become the ultimate standard for data communications—but this did not happen. The TCP/IP protocol suite became the dominant commercial architecture because it was used and tested extensively in the Internet; the OSI model was never fully implemented.</a:t>
            </a:r>
          </a:p>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16</a:t>
            </a:fld>
            <a:endParaRPr lang="en-US" dirty="0"/>
          </a:p>
        </p:txBody>
      </p:sp>
    </p:spTree>
    <p:extLst>
      <p:ext uri="{BB962C8B-B14F-4D97-AF65-F5344CB8AC3E}">
        <p14:creationId xmlns:p14="http://schemas.microsoft.com/office/powerpoint/2010/main" val="264361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Since both have learned the sign language in their childhood, they enjoy meeting in a cafe a couple of days per week and exchange their ideas using </a:t>
            </a:r>
            <a:r>
              <a:rPr lang="en-IN" sz="1800" b="0" i="0" u="none" strike="noStrike" baseline="0" dirty="0">
                <a:latin typeface="Times New Roman" panose="02020603050405020304" pitchFamily="18" charset="0"/>
              </a:rPr>
              <a:t>signs. </a:t>
            </a:r>
          </a:p>
          <a:p>
            <a:pPr algn="l"/>
            <a:endParaRPr lang="en-IN" sz="1800" b="0" i="0" u="none" strike="noStrike" baseline="0" dirty="0">
              <a:latin typeface="Times New Roman" panose="02020603050405020304" pitchFamily="18" charset="0"/>
            </a:endParaRPr>
          </a:p>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17</a:t>
            </a:fld>
            <a:endParaRPr lang="en-US" dirty="0"/>
          </a:p>
        </p:txBody>
      </p:sp>
    </p:spTree>
    <p:extLst>
      <p:ext uri="{BB962C8B-B14F-4D97-AF65-F5344CB8AC3E}">
        <p14:creationId xmlns:p14="http://schemas.microsoft.com/office/powerpoint/2010/main" val="1285717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sz="1800" b="0" i="0" u="none" strike="noStrike" baseline="0" dirty="0">
                <a:latin typeface="Times New Roman" panose="02020603050405020304" pitchFamily="18" charset="0"/>
              </a:rPr>
              <a:t>Before she moves, the </a:t>
            </a:r>
            <a:r>
              <a:rPr lang="en-US" sz="1800" b="0" i="0" u="none" strike="noStrike" baseline="0" dirty="0">
                <a:latin typeface="Times New Roman" panose="02020603050405020304" pitchFamily="18" charset="0"/>
              </a:rPr>
              <a:t>two meet for the last time in the same cafe. Although both are sad, Maria surprises Ann when she opens a packet that contains two small machines. The first machine can scan and transform a letter in English to a secret code or vice versa. </a:t>
            </a:r>
          </a:p>
          <a:p>
            <a:pPr algn="l"/>
            <a:endParaRPr lang="en-US" sz="1800" b="0" i="0" u="none" strike="noStrike" baseline="0" dirty="0">
              <a:latin typeface="Times New Roman" panose="02020603050405020304" pitchFamily="18" charset="0"/>
            </a:endParaRPr>
          </a:p>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18</a:t>
            </a:fld>
            <a:endParaRPr lang="en-US" dirty="0"/>
          </a:p>
        </p:txBody>
      </p:sp>
    </p:spTree>
    <p:extLst>
      <p:ext uri="{BB962C8B-B14F-4D97-AF65-F5344CB8AC3E}">
        <p14:creationId xmlns:p14="http://schemas.microsoft.com/office/powerpoint/2010/main" val="2791028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Each layer defines a family of functions distinct from those of the other layers </a:t>
            </a:r>
          </a:p>
          <a:p>
            <a:pPr algn="l"/>
            <a:endParaRPr lang="en-US" dirty="0"/>
          </a:p>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19</a:t>
            </a:fld>
            <a:endParaRPr lang="en-US" dirty="0"/>
          </a:p>
        </p:txBody>
      </p:sp>
    </p:spTree>
    <p:extLst>
      <p:ext uri="{BB962C8B-B14F-4D97-AF65-F5344CB8AC3E}">
        <p14:creationId xmlns:p14="http://schemas.microsoft.com/office/powerpoint/2010/main" val="3075450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20</a:t>
            </a:fld>
            <a:endParaRPr lang="en-US" dirty="0"/>
          </a:p>
        </p:txBody>
      </p:sp>
    </p:spTree>
    <p:extLst>
      <p:ext uri="{BB962C8B-B14F-4D97-AF65-F5344CB8AC3E}">
        <p14:creationId xmlns:p14="http://schemas.microsoft.com/office/powerpoint/2010/main" val="2164683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21</a:t>
            </a:fld>
            <a:endParaRPr lang="en-US" dirty="0"/>
          </a:p>
        </p:txBody>
      </p:sp>
    </p:spTree>
    <p:extLst>
      <p:ext uri="{BB962C8B-B14F-4D97-AF65-F5344CB8AC3E}">
        <p14:creationId xmlns:p14="http://schemas.microsoft.com/office/powerpoint/2010/main" val="635591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22</a:t>
            </a:fld>
            <a:endParaRPr lang="en-US" dirty="0"/>
          </a:p>
        </p:txBody>
      </p:sp>
    </p:spTree>
    <p:extLst>
      <p:ext uri="{BB962C8B-B14F-4D97-AF65-F5344CB8AC3E}">
        <p14:creationId xmlns:p14="http://schemas.microsoft.com/office/powerpoint/2010/main" val="4276036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5</a:t>
            </a:fld>
            <a:endParaRPr lang="en-US" dirty="0"/>
          </a:p>
        </p:txBody>
      </p:sp>
    </p:spTree>
    <p:extLst>
      <p:ext uri="{BB962C8B-B14F-4D97-AF65-F5344CB8AC3E}">
        <p14:creationId xmlns:p14="http://schemas.microsoft.com/office/powerpoint/2010/main" val="3605591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23</a:t>
            </a:fld>
            <a:endParaRPr lang="en-US" dirty="0"/>
          </a:p>
        </p:txBody>
      </p:sp>
    </p:spTree>
    <p:extLst>
      <p:ext uri="{BB962C8B-B14F-4D97-AF65-F5344CB8AC3E}">
        <p14:creationId xmlns:p14="http://schemas.microsoft.com/office/powerpoint/2010/main" val="2670416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24</a:t>
            </a:fld>
            <a:endParaRPr lang="en-US" dirty="0"/>
          </a:p>
        </p:txBody>
      </p:sp>
    </p:spTree>
    <p:extLst>
      <p:ext uri="{BB962C8B-B14F-4D97-AF65-F5344CB8AC3E}">
        <p14:creationId xmlns:p14="http://schemas.microsoft.com/office/powerpoint/2010/main" val="696327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25</a:t>
            </a:fld>
            <a:endParaRPr lang="en-US" dirty="0"/>
          </a:p>
        </p:txBody>
      </p:sp>
    </p:spTree>
    <p:extLst>
      <p:ext uri="{BB962C8B-B14F-4D97-AF65-F5344CB8AC3E}">
        <p14:creationId xmlns:p14="http://schemas.microsoft.com/office/powerpoint/2010/main" val="641760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26</a:t>
            </a:fld>
            <a:endParaRPr lang="en-US" dirty="0"/>
          </a:p>
        </p:txBody>
      </p:sp>
    </p:spTree>
    <p:extLst>
      <p:ext uri="{BB962C8B-B14F-4D97-AF65-F5344CB8AC3E}">
        <p14:creationId xmlns:p14="http://schemas.microsoft.com/office/powerpoint/2010/main" val="542418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27</a:t>
            </a:fld>
            <a:endParaRPr lang="en-US" dirty="0"/>
          </a:p>
        </p:txBody>
      </p:sp>
    </p:spTree>
    <p:extLst>
      <p:ext uri="{BB962C8B-B14F-4D97-AF65-F5344CB8AC3E}">
        <p14:creationId xmlns:p14="http://schemas.microsoft.com/office/powerpoint/2010/main" val="754408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28</a:t>
            </a:fld>
            <a:endParaRPr lang="en-US" dirty="0"/>
          </a:p>
        </p:txBody>
      </p:sp>
    </p:spTree>
    <p:extLst>
      <p:ext uri="{BB962C8B-B14F-4D97-AF65-F5344CB8AC3E}">
        <p14:creationId xmlns:p14="http://schemas.microsoft.com/office/powerpoint/2010/main" val="3535193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565656"/>
                </a:solidFill>
                <a:effectLst/>
                <a:latin typeface="Open Sans" panose="020B0606030504020204" pitchFamily="34" charset="0"/>
              </a:rPr>
              <a:t>The Application layer provides network services to the end user. These services are protocols that work with the data the client is using. One of these protocols may be HTTP that is used with web browsers such as Google Chrome, Firefox, and Internet Explorer.</a:t>
            </a:r>
          </a:p>
          <a:p>
            <a:pPr algn="l" fontAlgn="base"/>
            <a:r>
              <a:rPr lang="en-US" b="0" i="0" dirty="0">
                <a:solidFill>
                  <a:srgbClr val="565656"/>
                </a:solidFill>
                <a:effectLst/>
                <a:latin typeface="Open Sans" panose="020B0606030504020204" pitchFamily="34" charset="0"/>
              </a:rPr>
              <a:t>Other examples of applications that use this layer are Office, Outlook, and Skype.</a:t>
            </a:r>
          </a:p>
          <a:p>
            <a:pPr algn="l" fontAlgn="base"/>
            <a:r>
              <a:rPr lang="en-US" b="0" i="0" dirty="0">
                <a:solidFill>
                  <a:srgbClr val="565656"/>
                </a:solidFill>
                <a:effectLst/>
                <a:latin typeface="Open Sans" panose="020B0606030504020204" pitchFamily="34" charset="0"/>
              </a:rPr>
              <a:t>All of those interactive applications provide a set of services that allow the application layer to supply data to and receive data from the Presentation layer.</a:t>
            </a:r>
          </a:p>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30</a:t>
            </a:fld>
            <a:endParaRPr lang="en-US" dirty="0"/>
          </a:p>
        </p:txBody>
      </p:sp>
    </p:spTree>
    <p:extLst>
      <p:ext uri="{BB962C8B-B14F-4D97-AF65-F5344CB8AC3E}">
        <p14:creationId xmlns:p14="http://schemas.microsoft.com/office/powerpoint/2010/main" val="3695447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dirty="0"/>
              <a:t>T</a:t>
            </a:r>
            <a:r>
              <a:rPr lang="en-US" b="0" i="0" dirty="0">
                <a:solidFill>
                  <a:srgbClr val="565656"/>
                </a:solidFill>
                <a:effectLst/>
                <a:latin typeface="Open Sans" panose="020B0606030504020204" pitchFamily="34" charset="0"/>
              </a:rPr>
              <a:t>he Presentation layer, or layer 6, performs the uncomplicated task of syntax processing or converting data from one format to another.</a:t>
            </a:r>
          </a:p>
          <a:p>
            <a:pPr algn="l" fontAlgn="base"/>
            <a:r>
              <a:rPr lang="en-US" b="0" i="0" dirty="0">
                <a:solidFill>
                  <a:srgbClr val="565656"/>
                </a:solidFill>
                <a:effectLst/>
                <a:latin typeface="Open Sans" panose="020B0606030504020204" pitchFamily="34" charset="0"/>
              </a:rPr>
              <a:t>For example, say you are ordering something from an online store. These transactions are typically handled in a secure transmission which means that the data passing between the “store” or the Website Application will transmit encrypted data to the Presentation layer that will need to be decrypted and processed.</a:t>
            </a:r>
          </a:p>
          <a:p>
            <a:pPr algn="l" fontAlgn="base"/>
            <a:r>
              <a:rPr lang="en-US" b="0" i="0" dirty="0">
                <a:solidFill>
                  <a:srgbClr val="565656"/>
                </a:solidFill>
                <a:effectLst/>
                <a:latin typeface="Open Sans" panose="020B0606030504020204" pitchFamily="34" charset="0"/>
              </a:rPr>
              <a:t>This layer handles translating the data from the top layer, which is presented in application format, to network format and vice versa.</a:t>
            </a:r>
          </a:p>
          <a:p>
            <a:pPr algn="l" fontAlgn="base"/>
            <a:r>
              <a:rPr lang="en-US" b="0" i="0" dirty="0">
                <a:solidFill>
                  <a:srgbClr val="565656"/>
                </a:solidFill>
                <a:effectLst/>
                <a:latin typeface="Open Sans" panose="020B0606030504020204" pitchFamily="34" charset="0"/>
              </a:rPr>
              <a:t>After the Presentation layer processes the data from one format to another, the information is then passed to the Session layer or the Application layer depending on whether the data is transmitting or receiving.</a:t>
            </a:r>
          </a:p>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31</a:t>
            </a:fld>
            <a:endParaRPr lang="en-US" dirty="0"/>
          </a:p>
        </p:txBody>
      </p:sp>
    </p:spTree>
    <p:extLst>
      <p:ext uri="{BB962C8B-B14F-4D97-AF65-F5344CB8AC3E}">
        <p14:creationId xmlns:p14="http://schemas.microsoft.com/office/powerpoint/2010/main" val="5291544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565656"/>
                </a:solidFill>
                <a:effectLst/>
                <a:latin typeface="Open Sans" panose="020B0606030504020204" pitchFamily="34" charset="0"/>
              </a:rPr>
              <a:t>At the Session layer, or layer 5, the construction, direction, and conclusion of connections between devices occur. This layer supports multiple types of connections as well as being responsible for authentication and reconnection if a network interruption should occur.</a:t>
            </a:r>
          </a:p>
          <a:p>
            <a:pPr algn="l" fontAlgn="base"/>
            <a:r>
              <a:rPr lang="en-US" b="0" i="0" dirty="0">
                <a:solidFill>
                  <a:srgbClr val="565656"/>
                </a:solidFill>
                <a:effectLst/>
                <a:latin typeface="Open Sans" panose="020B0606030504020204" pitchFamily="34" charset="0"/>
              </a:rPr>
              <a:t>After the session is established the data then passes to or from the Transport layer.</a:t>
            </a:r>
          </a:p>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32</a:t>
            </a:fld>
            <a:endParaRPr lang="en-US" dirty="0"/>
          </a:p>
        </p:txBody>
      </p:sp>
    </p:spTree>
    <p:extLst>
      <p:ext uri="{BB962C8B-B14F-4D97-AF65-F5344CB8AC3E}">
        <p14:creationId xmlns:p14="http://schemas.microsoft.com/office/powerpoint/2010/main" val="190975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565656"/>
                </a:solidFill>
                <a:effectLst/>
                <a:latin typeface="Open Sans" panose="020B0606030504020204" pitchFamily="34" charset="0"/>
              </a:rPr>
              <a:t>The Transport layer, or layer 4, is responsible for the transmission of data across network connections. This layer coordinates how much data to send, how fast, where it goes, and these sort of things. </a:t>
            </a:r>
          </a:p>
          <a:p>
            <a:pPr algn="l"/>
            <a:endParaRPr lang="en-US" b="0" i="0" dirty="0">
              <a:solidFill>
                <a:srgbClr val="565656"/>
              </a:solidFill>
              <a:effectLst/>
              <a:latin typeface="Open Sans" panose="020B0606030504020204" pitchFamily="34" charset="0"/>
            </a:endParaRPr>
          </a:p>
          <a:p>
            <a:pPr algn="l" fontAlgn="base"/>
            <a:r>
              <a:rPr lang="en-US" b="0" i="0" dirty="0">
                <a:solidFill>
                  <a:srgbClr val="565656"/>
                </a:solidFill>
                <a:effectLst/>
                <a:latin typeface="Open Sans" panose="020B0606030504020204" pitchFamily="34" charset="0"/>
              </a:rPr>
              <a:t>Of the most widely known protocols for internet applications, these services may be provided by “Transmission Control Protocol” or TCP and “User Datagram Protocol” or UDP. Other protocols may provide additional capabilities including error recovery, data flow, and retransmission.</a:t>
            </a:r>
          </a:p>
          <a:p>
            <a:pPr algn="l" fontAlgn="base"/>
            <a:r>
              <a:rPr lang="en-US" b="0" i="0" dirty="0">
                <a:solidFill>
                  <a:srgbClr val="565656"/>
                </a:solidFill>
                <a:effectLst/>
                <a:latin typeface="Open Sans" panose="020B0606030504020204" pitchFamily="34" charset="0"/>
              </a:rPr>
              <a:t>Once the Transport layer has completed its function, the data is then passed to or from the Network layer.</a:t>
            </a:r>
          </a:p>
          <a:p>
            <a:br>
              <a:rPr lang="en-US" dirty="0"/>
            </a:br>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33</a:t>
            </a:fld>
            <a:endParaRPr lang="en-US" dirty="0"/>
          </a:p>
        </p:txBody>
      </p:sp>
    </p:spTree>
    <p:extLst>
      <p:ext uri="{BB962C8B-B14F-4D97-AF65-F5344CB8AC3E}">
        <p14:creationId xmlns:p14="http://schemas.microsoft.com/office/powerpoint/2010/main" val="354792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internet (note the lowercase </a:t>
            </a:r>
            <a:r>
              <a:rPr lang="en-US" dirty="0" err="1"/>
              <a:t>i</a:t>
            </a:r>
            <a:r>
              <a:rPr lang="en-US" dirty="0"/>
              <a:t>) is two or more networks that can communicate with each other. </a:t>
            </a:r>
          </a:p>
          <a:p>
            <a:endParaRPr lang="en-US" dirty="0"/>
          </a:p>
          <a:p>
            <a:r>
              <a:rPr lang="en-US" dirty="0"/>
              <a:t>The most notable internet is called the Internet (uppercase I ), composed of hundreds of thousands of interconnected networks.</a:t>
            </a:r>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6</a:t>
            </a:fld>
            <a:endParaRPr lang="en-US" dirty="0"/>
          </a:p>
        </p:txBody>
      </p:sp>
    </p:spTree>
    <p:extLst>
      <p:ext uri="{BB962C8B-B14F-4D97-AF65-F5344CB8AC3E}">
        <p14:creationId xmlns:p14="http://schemas.microsoft.com/office/powerpoint/2010/main" val="1236947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565656"/>
                </a:solidFill>
                <a:effectLst/>
                <a:latin typeface="Open Sans" panose="020B0606030504020204" pitchFamily="34" charset="0"/>
              </a:rPr>
              <a:t>The Network layer, or layer 3, handles the routing of data.</a:t>
            </a:r>
          </a:p>
          <a:p>
            <a:pPr algn="l" fontAlgn="base"/>
            <a:r>
              <a:rPr lang="en-US" b="0" i="0" dirty="0">
                <a:solidFill>
                  <a:srgbClr val="565656"/>
                </a:solidFill>
                <a:effectLst/>
                <a:latin typeface="Open Sans" panose="020B0606030504020204" pitchFamily="34" charset="0"/>
              </a:rPr>
              <a:t>After the data arrives at this layer, each frame of data is examined to conclude if the data has reached its ultimate target. The layer sends data to the correct destination on outgoing transmissions and receives incoming transmissions as well. The IP portion of TCP/IP is the commonly known network layer for the Internet.</a:t>
            </a:r>
          </a:p>
          <a:p>
            <a:pPr algn="l"/>
            <a:r>
              <a:rPr lang="en-IN" dirty="0"/>
              <a:t> </a:t>
            </a:r>
          </a:p>
          <a:p>
            <a:pPr algn="l"/>
            <a:endParaRPr lang="en-IN" dirty="0"/>
          </a:p>
          <a:p>
            <a:pPr algn="l"/>
            <a:r>
              <a:rPr lang="en-US" b="0" i="0" dirty="0">
                <a:solidFill>
                  <a:srgbClr val="565656"/>
                </a:solidFill>
                <a:effectLst/>
                <a:latin typeface="Open Sans" panose="020B0606030504020204" pitchFamily="34" charset="0"/>
              </a:rPr>
              <a:t>This layer also manages the mapping between logical addresses and physical addresses, for IP addresses, this is accomplished through Address Resolution Protocol or ARP.</a:t>
            </a:r>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34</a:t>
            </a:fld>
            <a:endParaRPr lang="en-US" dirty="0"/>
          </a:p>
        </p:txBody>
      </p:sp>
    </p:spTree>
    <p:extLst>
      <p:ext uri="{BB962C8B-B14F-4D97-AF65-F5344CB8AC3E}">
        <p14:creationId xmlns:p14="http://schemas.microsoft.com/office/powerpoint/2010/main" val="10252224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565656"/>
                </a:solidFill>
                <a:effectLst/>
                <a:latin typeface="Open Sans" panose="020B0606030504020204" pitchFamily="34" charset="0"/>
              </a:rPr>
              <a:t>The Data Link layer, or layer 2, is considered the most complex of the layers. This layer is often divided into sublayers called Media Access Control or MAC and Logical Link Control or LLC.</a:t>
            </a:r>
          </a:p>
          <a:p>
            <a:pPr algn="l" fontAlgn="base"/>
            <a:r>
              <a:rPr lang="en-US" b="0" i="0" dirty="0">
                <a:solidFill>
                  <a:srgbClr val="565656"/>
                </a:solidFill>
                <a:effectLst/>
                <a:latin typeface="Open Sans" panose="020B0606030504020204" pitchFamily="34" charset="0"/>
              </a:rPr>
              <a:t>The layer sets up links across the physical network. When this layer received data from the Physical layer, it checks for transmission errors and then packages the bits into data frames. </a:t>
            </a:r>
          </a:p>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35</a:t>
            </a:fld>
            <a:endParaRPr lang="en-US" dirty="0"/>
          </a:p>
        </p:txBody>
      </p:sp>
    </p:spTree>
    <p:extLst>
      <p:ext uri="{BB962C8B-B14F-4D97-AF65-F5344CB8AC3E}">
        <p14:creationId xmlns:p14="http://schemas.microsoft.com/office/powerpoint/2010/main" val="3203898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565656"/>
                </a:solidFill>
                <a:effectLst/>
                <a:latin typeface="Open Sans" panose="020B0606030504020204" pitchFamily="34" charset="0"/>
              </a:rPr>
              <a:t>The Physical layer, or layer 1, is the electrical/physical layer of the model. This layer encompasses the network cables, power plugs, cable pinouts, wireless radio frequencies, connectors, transceivers, receivers, repeaters, pulses of light, electric voltages, etc.</a:t>
            </a:r>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36</a:t>
            </a:fld>
            <a:endParaRPr lang="en-US" dirty="0"/>
          </a:p>
        </p:txBody>
      </p:sp>
    </p:spTree>
    <p:extLst>
      <p:ext uri="{BB962C8B-B14F-4D97-AF65-F5344CB8AC3E}">
        <p14:creationId xmlns:p14="http://schemas.microsoft.com/office/powerpoint/2010/main" val="1649040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37</a:t>
            </a:fld>
            <a:endParaRPr lang="en-US" dirty="0"/>
          </a:p>
        </p:txBody>
      </p:sp>
    </p:spTree>
    <p:extLst>
      <p:ext uri="{BB962C8B-B14F-4D97-AF65-F5344CB8AC3E}">
        <p14:creationId xmlns:p14="http://schemas.microsoft.com/office/powerpoint/2010/main" val="30154199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38</a:t>
            </a:fld>
            <a:endParaRPr lang="en-US" dirty="0"/>
          </a:p>
        </p:txBody>
      </p:sp>
    </p:spTree>
    <p:extLst>
      <p:ext uri="{BB962C8B-B14F-4D97-AF65-F5344CB8AC3E}">
        <p14:creationId xmlns:p14="http://schemas.microsoft.com/office/powerpoint/2010/main" val="973443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39</a:t>
            </a:fld>
            <a:endParaRPr lang="en-US" dirty="0"/>
          </a:p>
        </p:txBody>
      </p:sp>
    </p:spTree>
    <p:extLst>
      <p:ext uri="{BB962C8B-B14F-4D97-AF65-F5344CB8AC3E}">
        <p14:creationId xmlns:p14="http://schemas.microsoft.com/office/powerpoint/2010/main" val="2236903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40</a:t>
            </a:fld>
            <a:endParaRPr lang="en-US" dirty="0"/>
          </a:p>
        </p:txBody>
      </p:sp>
    </p:spTree>
    <p:extLst>
      <p:ext uri="{BB962C8B-B14F-4D97-AF65-F5344CB8AC3E}">
        <p14:creationId xmlns:p14="http://schemas.microsoft.com/office/powerpoint/2010/main" val="2392284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41</a:t>
            </a:fld>
            <a:endParaRPr lang="en-US" dirty="0"/>
          </a:p>
        </p:txBody>
      </p:sp>
    </p:spTree>
    <p:extLst>
      <p:ext uri="{BB962C8B-B14F-4D97-AF65-F5344CB8AC3E}">
        <p14:creationId xmlns:p14="http://schemas.microsoft.com/office/powerpoint/2010/main" val="2023058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42</a:t>
            </a:fld>
            <a:endParaRPr lang="en-US" dirty="0"/>
          </a:p>
        </p:txBody>
      </p:sp>
    </p:spTree>
    <p:extLst>
      <p:ext uri="{BB962C8B-B14F-4D97-AF65-F5344CB8AC3E}">
        <p14:creationId xmlns:p14="http://schemas.microsoft.com/office/powerpoint/2010/main" val="41212077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45</a:t>
            </a:fld>
            <a:endParaRPr lang="en-US" dirty="0"/>
          </a:p>
        </p:txBody>
      </p:sp>
    </p:spTree>
    <p:extLst>
      <p:ext uri="{BB962C8B-B14F-4D97-AF65-F5344CB8AC3E}">
        <p14:creationId xmlns:p14="http://schemas.microsoft.com/office/powerpoint/2010/main" val="501095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7</a:t>
            </a:fld>
            <a:endParaRPr lang="en-US" dirty="0"/>
          </a:p>
        </p:txBody>
      </p:sp>
    </p:spTree>
    <p:extLst>
      <p:ext uri="{BB962C8B-B14F-4D97-AF65-F5344CB8AC3E}">
        <p14:creationId xmlns:p14="http://schemas.microsoft.com/office/powerpoint/2010/main" val="19570789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46</a:t>
            </a:fld>
            <a:endParaRPr lang="en-US" dirty="0"/>
          </a:p>
        </p:txBody>
      </p:sp>
    </p:spTree>
    <p:extLst>
      <p:ext uri="{BB962C8B-B14F-4D97-AF65-F5344CB8AC3E}">
        <p14:creationId xmlns:p14="http://schemas.microsoft.com/office/powerpoint/2010/main" val="519165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47</a:t>
            </a:fld>
            <a:endParaRPr lang="en-US" dirty="0"/>
          </a:p>
        </p:txBody>
      </p:sp>
    </p:spTree>
    <p:extLst>
      <p:ext uri="{BB962C8B-B14F-4D97-AF65-F5344CB8AC3E}">
        <p14:creationId xmlns:p14="http://schemas.microsoft.com/office/powerpoint/2010/main" val="27604603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48</a:t>
            </a:fld>
            <a:endParaRPr lang="en-US" dirty="0"/>
          </a:p>
        </p:txBody>
      </p:sp>
    </p:spTree>
    <p:extLst>
      <p:ext uri="{BB962C8B-B14F-4D97-AF65-F5344CB8AC3E}">
        <p14:creationId xmlns:p14="http://schemas.microsoft.com/office/powerpoint/2010/main" val="33202233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49</a:t>
            </a:fld>
            <a:endParaRPr lang="en-US" dirty="0"/>
          </a:p>
        </p:txBody>
      </p:sp>
    </p:spTree>
    <p:extLst>
      <p:ext uri="{BB962C8B-B14F-4D97-AF65-F5344CB8AC3E}">
        <p14:creationId xmlns:p14="http://schemas.microsoft.com/office/powerpoint/2010/main" val="39301958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50</a:t>
            </a:fld>
            <a:endParaRPr lang="en-US" dirty="0"/>
          </a:p>
        </p:txBody>
      </p:sp>
    </p:spTree>
    <p:extLst>
      <p:ext uri="{BB962C8B-B14F-4D97-AF65-F5344CB8AC3E}">
        <p14:creationId xmlns:p14="http://schemas.microsoft.com/office/powerpoint/2010/main" val="32298468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51</a:t>
            </a:fld>
            <a:endParaRPr lang="en-US" dirty="0"/>
          </a:p>
        </p:txBody>
      </p:sp>
    </p:spTree>
    <p:extLst>
      <p:ext uri="{BB962C8B-B14F-4D97-AF65-F5344CB8AC3E}">
        <p14:creationId xmlns:p14="http://schemas.microsoft.com/office/powerpoint/2010/main" val="12688041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52</a:t>
            </a:fld>
            <a:endParaRPr lang="en-US" dirty="0"/>
          </a:p>
        </p:txBody>
      </p:sp>
    </p:spTree>
    <p:extLst>
      <p:ext uri="{BB962C8B-B14F-4D97-AF65-F5344CB8AC3E}">
        <p14:creationId xmlns:p14="http://schemas.microsoft.com/office/powerpoint/2010/main" val="5612742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53</a:t>
            </a:fld>
            <a:endParaRPr lang="en-US" dirty="0"/>
          </a:p>
        </p:txBody>
      </p:sp>
    </p:spTree>
    <p:extLst>
      <p:ext uri="{BB962C8B-B14F-4D97-AF65-F5344CB8AC3E}">
        <p14:creationId xmlns:p14="http://schemas.microsoft.com/office/powerpoint/2010/main" val="41577338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54</a:t>
            </a:fld>
            <a:endParaRPr lang="en-US" dirty="0"/>
          </a:p>
        </p:txBody>
      </p:sp>
    </p:spTree>
    <p:extLst>
      <p:ext uri="{BB962C8B-B14F-4D97-AF65-F5344CB8AC3E}">
        <p14:creationId xmlns:p14="http://schemas.microsoft.com/office/powerpoint/2010/main" val="278797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gn="just">
              <a:buFont typeface="Arial" panose="020B0604020202020204" pitchFamily="34" charset="0"/>
              <a:buChar char="•"/>
            </a:pPr>
            <a:r>
              <a:rPr lang="en-US" sz="1200" b="0" dirty="0">
                <a:solidFill>
                  <a:srgbClr val="002060"/>
                </a:solidFill>
                <a:latin typeface="Cambria" panose="02040503050406030204" pitchFamily="18" charset="0"/>
                <a:ea typeface="Cambria" panose="02040503050406030204" pitchFamily="18" charset="0"/>
              </a:rPr>
              <a:t>Computers from different manufacturers were unable to communicate with one another.  </a:t>
            </a:r>
          </a:p>
          <a:p>
            <a:pPr marL="457200" indent="-457200" algn="just">
              <a:buFont typeface="Arial" panose="020B0604020202020204" pitchFamily="34" charset="0"/>
              <a:buChar char="•"/>
            </a:pPr>
            <a:endParaRPr lang="en-US" sz="1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1200" b="0" dirty="0">
                <a:solidFill>
                  <a:srgbClr val="002060"/>
                </a:solidFill>
                <a:latin typeface="Cambria" panose="02040503050406030204" pitchFamily="18" charset="0"/>
                <a:ea typeface="Cambria" panose="02040503050406030204" pitchFamily="18" charset="0"/>
              </a:rPr>
              <a:t>The idea was that each host computer (not necessarily from the same manufacturer) would be attached to a specialized computer, called an interface message processor (IMP).</a:t>
            </a:r>
          </a:p>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8</a:t>
            </a:fld>
            <a:endParaRPr lang="en-US" dirty="0"/>
          </a:p>
        </p:txBody>
      </p:sp>
    </p:spTree>
    <p:extLst>
      <p:ext uri="{BB962C8B-B14F-4D97-AF65-F5344CB8AC3E}">
        <p14:creationId xmlns:p14="http://schemas.microsoft.com/office/powerpoint/2010/main" val="4119223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9</a:t>
            </a:fld>
            <a:endParaRPr lang="en-US" dirty="0"/>
          </a:p>
        </p:txBody>
      </p:sp>
    </p:spTree>
    <p:extLst>
      <p:ext uri="{BB962C8B-B14F-4D97-AF65-F5344CB8AC3E}">
        <p14:creationId xmlns:p14="http://schemas.microsoft.com/office/powerpoint/2010/main" val="801697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10</a:t>
            </a:fld>
            <a:endParaRPr lang="en-US" dirty="0"/>
          </a:p>
        </p:txBody>
      </p:sp>
    </p:spTree>
    <p:extLst>
      <p:ext uri="{BB962C8B-B14F-4D97-AF65-F5344CB8AC3E}">
        <p14:creationId xmlns:p14="http://schemas.microsoft.com/office/powerpoint/2010/main" val="1992108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Shortly thereafter, authorities made a decision to split TCP into two protocols: </a:t>
            </a:r>
            <a:r>
              <a:rPr lang="en-US" sz="1800" b="1" i="0" u="none" strike="noStrike" baseline="0" dirty="0">
                <a:latin typeface="Times New Roman" panose="02020603050405020304" pitchFamily="18" charset="0"/>
              </a:rPr>
              <a:t>Transmission Control Protocol (TCP) </a:t>
            </a:r>
            <a:r>
              <a:rPr lang="en-US" sz="1800" b="0" i="0" u="none" strike="noStrike" baseline="0" dirty="0">
                <a:latin typeface="Times New Roman" panose="02020603050405020304" pitchFamily="18" charset="0"/>
              </a:rPr>
              <a:t>and </a:t>
            </a:r>
            <a:r>
              <a:rPr lang="en-US" sz="1800" b="1" i="0" u="none" strike="noStrike" baseline="0" dirty="0">
                <a:latin typeface="Times New Roman" panose="02020603050405020304" pitchFamily="18" charset="0"/>
              </a:rPr>
              <a:t>Internet Protocol (IP). </a:t>
            </a:r>
          </a:p>
          <a:p>
            <a:pPr algn="l"/>
            <a:endParaRPr lang="en-US" sz="1800" b="1"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IP would handle datagram routing while TCP would be responsible for higher level functions such as segmentation, reassembly, and error detection. The new combination became known as</a:t>
            </a:r>
          </a:p>
          <a:p>
            <a:pPr algn="l"/>
            <a:r>
              <a:rPr lang="en-IN" sz="1800" b="0" i="0" u="none" strike="noStrike" baseline="0" dirty="0">
                <a:latin typeface="Times New Roman" panose="02020603050405020304" pitchFamily="18" charset="0"/>
              </a:rPr>
              <a:t>TCP/IP. </a:t>
            </a:r>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11</a:t>
            </a:fld>
            <a:endParaRPr lang="en-US" dirty="0"/>
          </a:p>
        </p:txBody>
      </p:sp>
    </p:spTree>
    <p:extLst>
      <p:ext uri="{BB962C8B-B14F-4D97-AF65-F5344CB8AC3E}">
        <p14:creationId xmlns:p14="http://schemas.microsoft.com/office/powerpoint/2010/main" val="3327157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sz="1800" b="0" i="0" u="none" strike="noStrike" baseline="0" dirty="0">
                <a:latin typeface="Times New Roman" panose="02020603050405020304" pitchFamily="18" charset="0"/>
              </a:rPr>
              <a:t>The network was conceived </a:t>
            </a:r>
            <a:r>
              <a:rPr lang="en-US" sz="1800" b="0" i="0" u="none" strike="noStrike" baseline="0" dirty="0">
                <a:latin typeface="Times New Roman" panose="02020603050405020304" pitchFamily="18" charset="0"/>
              </a:rPr>
              <a:t>by universities that were ineligible to join ARPANET due to an absence of defense ties to DARPA. </a:t>
            </a:r>
          </a:p>
          <a:p>
            <a:pPr algn="l"/>
            <a:r>
              <a:rPr lang="en-US" sz="1800" b="0" i="0" u="none" strike="noStrike" baseline="0" dirty="0">
                <a:latin typeface="Times New Roman" panose="02020603050405020304" pitchFamily="18" charset="0"/>
              </a:rPr>
              <a:t>CSNET was a less expensive network; there were no redundant links and the transmission rate was slower.</a:t>
            </a:r>
          </a:p>
          <a:p>
            <a:pPr algn="l"/>
            <a:endParaRPr lang="en-US" sz="1800" b="0" i="0" u="none" strike="noStrike" baseline="0" dirty="0">
              <a:latin typeface="Times New Roman" panose="02020603050405020304" pitchFamily="18" charset="0"/>
            </a:endParaRPr>
          </a:p>
          <a:p>
            <a:pPr algn="l"/>
            <a:endParaRPr lang="en-IN" dirty="0"/>
          </a:p>
        </p:txBody>
      </p:sp>
      <p:sp>
        <p:nvSpPr>
          <p:cNvPr id="4" name="Slide Number Placeholder 3"/>
          <p:cNvSpPr>
            <a:spLocks noGrp="1"/>
          </p:cNvSpPr>
          <p:nvPr>
            <p:ph type="sldNum" sz="quarter" idx="5"/>
          </p:nvPr>
        </p:nvSpPr>
        <p:spPr/>
        <p:txBody>
          <a:bodyPr/>
          <a:lstStyle/>
          <a:p>
            <a:fld id="{35BAF473-2665-42A7-89E3-C7BA7EB58D12}" type="slidenum">
              <a:rPr lang="en-US" smtClean="0"/>
              <a:t>12</a:t>
            </a:fld>
            <a:endParaRPr lang="en-US" dirty="0"/>
          </a:p>
        </p:txBody>
      </p:sp>
    </p:spTree>
    <p:extLst>
      <p:ext uri="{BB962C8B-B14F-4D97-AF65-F5344CB8AC3E}">
        <p14:creationId xmlns:p14="http://schemas.microsoft.com/office/powerpoint/2010/main" val="156536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215B1E-B289-4C56-BCC0-2AB8CF93E2A1}"/>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838200" y="2465970"/>
            <a:ext cx="5739882" cy="2387600"/>
          </a:xfrm>
        </p:spPr>
        <p:txBody>
          <a:bodyPr anchor="b">
            <a:normAutofit/>
          </a:bodyPr>
          <a:lstStyle>
            <a:lvl1pPr algn="l">
              <a:defRPr sz="54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38200" y="5159827"/>
            <a:ext cx="5739882" cy="783773"/>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rg Char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838200" y="695037"/>
            <a:ext cx="4573200" cy="1325563"/>
          </a:xfrm>
        </p:spPr>
        <p:txBody>
          <a:bodyPr/>
          <a:lstStyle>
            <a:lvl1pPr algn="l">
              <a:defRPr b="1">
                <a:solidFill>
                  <a:schemeClr val="accent4"/>
                </a:solidFill>
              </a:defRPr>
            </a:lvl1pPr>
          </a:lstStyle>
          <a:p>
            <a:r>
              <a:rPr lang="en-US"/>
              <a:t>Click to edit Master title style</a:t>
            </a:r>
            <a:endParaRPr lang="en-ZA"/>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5021635" y="2039382"/>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14" name="Text Placeholder 8">
            <a:extLst>
              <a:ext uri="{FF2B5EF4-FFF2-40B4-BE49-F238E27FC236}">
                <a16:creationId xmlns:a16="http://schemas.microsoft.com/office/drawing/2014/main" id="{16CC17AD-6E52-42E9-989B-FB086C64DFD1}"/>
              </a:ext>
            </a:extLst>
          </p:cNvPr>
          <p:cNvSpPr>
            <a:spLocks noGrp="1"/>
          </p:cNvSpPr>
          <p:nvPr>
            <p:ph type="body" sz="quarter" idx="46" hasCustomPrompt="1"/>
          </p:nvPr>
        </p:nvSpPr>
        <p:spPr>
          <a:xfrm>
            <a:off x="5021635" y="2408260"/>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16" name="Text Placeholder 8">
            <a:extLst>
              <a:ext uri="{FF2B5EF4-FFF2-40B4-BE49-F238E27FC236}">
                <a16:creationId xmlns:a16="http://schemas.microsoft.com/office/drawing/2014/main" id="{D36B0D72-6C95-4E3A-A679-D94CB154306B}"/>
              </a:ext>
            </a:extLst>
          </p:cNvPr>
          <p:cNvSpPr>
            <a:spLocks noGrp="1"/>
          </p:cNvSpPr>
          <p:nvPr>
            <p:ph type="body" sz="quarter" idx="47" hasCustomPrompt="1"/>
          </p:nvPr>
        </p:nvSpPr>
        <p:spPr>
          <a:xfrm>
            <a:off x="5043407" y="4770420"/>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17" name="Text Placeholder 8">
            <a:extLst>
              <a:ext uri="{FF2B5EF4-FFF2-40B4-BE49-F238E27FC236}">
                <a16:creationId xmlns:a16="http://schemas.microsoft.com/office/drawing/2014/main" id="{7E6E1537-8CF9-4C86-8E25-29BFFDAFDDD2}"/>
              </a:ext>
            </a:extLst>
          </p:cNvPr>
          <p:cNvSpPr>
            <a:spLocks noGrp="1"/>
          </p:cNvSpPr>
          <p:nvPr>
            <p:ph type="body" sz="quarter" idx="48" hasCustomPrompt="1"/>
          </p:nvPr>
        </p:nvSpPr>
        <p:spPr>
          <a:xfrm>
            <a:off x="5043407" y="5139298"/>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18" name="Text Placeholder 8">
            <a:extLst>
              <a:ext uri="{FF2B5EF4-FFF2-40B4-BE49-F238E27FC236}">
                <a16:creationId xmlns:a16="http://schemas.microsoft.com/office/drawing/2014/main" id="{755E9ED2-721A-416D-AFA6-B57E6B8D8C5D}"/>
              </a:ext>
            </a:extLst>
          </p:cNvPr>
          <p:cNvSpPr>
            <a:spLocks noGrp="1"/>
          </p:cNvSpPr>
          <p:nvPr>
            <p:ph type="body" sz="quarter" idx="49" hasCustomPrompt="1"/>
          </p:nvPr>
        </p:nvSpPr>
        <p:spPr>
          <a:xfrm>
            <a:off x="2757407" y="4758255"/>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19" name="Text Placeholder 8">
            <a:extLst>
              <a:ext uri="{FF2B5EF4-FFF2-40B4-BE49-F238E27FC236}">
                <a16:creationId xmlns:a16="http://schemas.microsoft.com/office/drawing/2014/main" id="{0DE1C87C-07E3-42FC-9B43-81D789BF794B}"/>
              </a:ext>
            </a:extLst>
          </p:cNvPr>
          <p:cNvSpPr>
            <a:spLocks noGrp="1"/>
          </p:cNvSpPr>
          <p:nvPr>
            <p:ph type="body" sz="quarter" idx="50" hasCustomPrompt="1"/>
          </p:nvPr>
        </p:nvSpPr>
        <p:spPr>
          <a:xfrm>
            <a:off x="2757407" y="5127133"/>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20" name="Text Placeholder 8">
            <a:extLst>
              <a:ext uri="{FF2B5EF4-FFF2-40B4-BE49-F238E27FC236}">
                <a16:creationId xmlns:a16="http://schemas.microsoft.com/office/drawing/2014/main" id="{8556C5D2-9D30-44C4-95EA-DA672356995D}"/>
              </a:ext>
            </a:extLst>
          </p:cNvPr>
          <p:cNvSpPr>
            <a:spLocks noGrp="1"/>
          </p:cNvSpPr>
          <p:nvPr>
            <p:ph type="body" sz="quarter" idx="51" hasCustomPrompt="1"/>
          </p:nvPr>
        </p:nvSpPr>
        <p:spPr>
          <a:xfrm>
            <a:off x="471407" y="4770420"/>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25" name="Text Placeholder 8">
            <a:extLst>
              <a:ext uri="{FF2B5EF4-FFF2-40B4-BE49-F238E27FC236}">
                <a16:creationId xmlns:a16="http://schemas.microsoft.com/office/drawing/2014/main" id="{BB8DD76A-44FE-4266-9CE3-FC74ACF61470}"/>
              </a:ext>
            </a:extLst>
          </p:cNvPr>
          <p:cNvSpPr>
            <a:spLocks noGrp="1"/>
          </p:cNvSpPr>
          <p:nvPr>
            <p:ph type="body" sz="quarter" idx="52" hasCustomPrompt="1"/>
          </p:nvPr>
        </p:nvSpPr>
        <p:spPr>
          <a:xfrm>
            <a:off x="471407" y="5139298"/>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26" name="Text Placeholder 8">
            <a:extLst>
              <a:ext uri="{FF2B5EF4-FFF2-40B4-BE49-F238E27FC236}">
                <a16:creationId xmlns:a16="http://schemas.microsoft.com/office/drawing/2014/main" id="{BB7FB830-D9B0-43D8-B279-D8A3831911C7}"/>
              </a:ext>
            </a:extLst>
          </p:cNvPr>
          <p:cNvSpPr>
            <a:spLocks noGrp="1"/>
          </p:cNvSpPr>
          <p:nvPr>
            <p:ph type="body" sz="quarter" idx="53" hasCustomPrompt="1"/>
          </p:nvPr>
        </p:nvSpPr>
        <p:spPr>
          <a:xfrm>
            <a:off x="9615407" y="4758255"/>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27" name="Text Placeholder 8">
            <a:extLst>
              <a:ext uri="{FF2B5EF4-FFF2-40B4-BE49-F238E27FC236}">
                <a16:creationId xmlns:a16="http://schemas.microsoft.com/office/drawing/2014/main" id="{DA699CE9-2DCD-4D59-B359-D7D3511A2158}"/>
              </a:ext>
            </a:extLst>
          </p:cNvPr>
          <p:cNvSpPr>
            <a:spLocks noGrp="1"/>
          </p:cNvSpPr>
          <p:nvPr>
            <p:ph type="body" sz="quarter" idx="54" hasCustomPrompt="1"/>
          </p:nvPr>
        </p:nvSpPr>
        <p:spPr>
          <a:xfrm>
            <a:off x="9615407" y="5127133"/>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28" name="Text Placeholder 8">
            <a:extLst>
              <a:ext uri="{FF2B5EF4-FFF2-40B4-BE49-F238E27FC236}">
                <a16:creationId xmlns:a16="http://schemas.microsoft.com/office/drawing/2014/main" id="{5B0C1AF9-7ECA-4F02-B71D-97228D05B031}"/>
              </a:ext>
            </a:extLst>
          </p:cNvPr>
          <p:cNvSpPr>
            <a:spLocks noGrp="1"/>
          </p:cNvSpPr>
          <p:nvPr>
            <p:ph type="body" sz="quarter" idx="55" hasCustomPrompt="1"/>
          </p:nvPr>
        </p:nvSpPr>
        <p:spPr>
          <a:xfrm>
            <a:off x="7329407" y="4770420"/>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29" name="Text Placeholder 8">
            <a:extLst>
              <a:ext uri="{FF2B5EF4-FFF2-40B4-BE49-F238E27FC236}">
                <a16:creationId xmlns:a16="http://schemas.microsoft.com/office/drawing/2014/main" id="{FE515F87-B08B-4273-9427-B4477D68E33E}"/>
              </a:ext>
            </a:extLst>
          </p:cNvPr>
          <p:cNvSpPr>
            <a:spLocks noGrp="1"/>
          </p:cNvSpPr>
          <p:nvPr>
            <p:ph type="body" sz="quarter" idx="56" hasCustomPrompt="1"/>
          </p:nvPr>
        </p:nvSpPr>
        <p:spPr>
          <a:xfrm>
            <a:off x="7329407" y="5139298"/>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cxnSp>
        <p:nvCxnSpPr>
          <p:cNvPr id="5" name="Straight Connector 4">
            <a:extLst>
              <a:ext uri="{FF2B5EF4-FFF2-40B4-BE49-F238E27FC236}">
                <a16:creationId xmlns:a16="http://schemas.microsoft.com/office/drawing/2014/main" id="{02353FBD-19BF-45E4-A6F5-4217CDAAA52E}"/>
              </a:ext>
            </a:extLst>
          </p:cNvPr>
          <p:cNvCxnSpPr/>
          <p:nvPr userDrawn="1"/>
        </p:nvCxnSpPr>
        <p:spPr>
          <a:xfrm>
            <a:off x="1513114" y="3875317"/>
            <a:ext cx="9111343" cy="0"/>
          </a:xfrm>
          <a:prstGeom prst="line">
            <a:avLst/>
          </a:prstGeom>
          <a:ln w="28575">
            <a:solidFill>
              <a:schemeClr val="accent4"/>
            </a:solidFill>
          </a:ln>
        </p:spPr>
        <p:style>
          <a:lnRef idx="1">
            <a:schemeClr val="dk1"/>
          </a:lnRef>
          <a:fillRef idx="0">
            <a:schemeClr val="dk1"/>
          </a:fillRef>
          <a:effectRef idx="0">
            <a:schemeClr val="dk1"/>
          </a:effectRef>
          <a:fontRef idx="minor">
            <a:schemeClr val="tx1"/>
          </a:fontRef>
        </p:style>
      </p:cxnSp>
      <p:sp>
        <p:nvSpPr>
          <p:cNvPr id="41" name="Date Placeholder 4">
            <a:extLst>
              <a:ext uri="{FF2B5EF4-FFF2-40B4-BE49-F238E27FC236}">
                <a16:creationId xmlns:a16="http://schemas.microsoft.com/office/drawing/2014/main" id="{BA4BCF05-CDFF-42C0-A406-D762B747C799}"/>
              </a:ext>
            </a:extLst>
          </p:cNvPr>
          <p:cNvSpPr>
            <a:spLocks noGrp="1"/>
          </p:cNvSpPr>
          <p:nvPr>
            <p:ph type="dt" sz="half" idx="10"/>
          </p:nvPr>
        </p:nvSpPr>
        <p:spPr>
          <a:xfrm>
            <a:off x="838200" y="6356350"/>
            <a:ext cx="2743200" cy="365125"/>
          </a:xfrm>
        </p:spPr>
        <p:txBody>
          <a:bodyPr/>
          <a:lstStyle>
            <a:lvl1pPr>
              <a:defRPr sz="900">
                <a:solidFill>
                  <a:schemeClr val="accent5">
                    <a:lumMod val="75000"/>
                  </a:schemeClr>
                </a:solidFill>
              </a:defRPr>
            </a:lvl1pPr>
          </a:lstStyle>
          <a:p>
            <a:r>
              <a:rPr lang="en-US" dirty="0"/>
              <a:t>7/29/20XX</a:t>
            </a:r>
          </a:p>
        </p:txBody>
      </p:sp>
      <p:sp>
        <p:nvSpPr>
          <p:cNvPr id="42" name="Footer Placeholder 5">
            <a:extLst>
              <a:ext uri="{FF2B5EF4-FFF2-40B4-BE49-F238E27FC236}">
                <a16:creationId xmlns:a16="http://schemas.microsoft.com/office/drawing/2014/main" id="{FE043986-6365-4919-A13C-B1086DCFF1BD}"/>
              </a:ext>
            </a:extLst>
          </p:cNvPr>
          <p:cNvSpPr>
            <a:spLocks noGrp="1"/>
          </p:cNvSpPr>
          <p:nvPr>
            <p:ph type="ftr" sz="quarter" idx="11"/>
          </p:nvPr>
        </p:nvSpPr>
        <p:spPr>
          <a:xfrm>
            <a:off x="4038600" y="6356350"/>
            <a:ext cx="4114800" cy="365125"/>
          </a:xfrm>
        </p:spPr>
        <p:txBody>
          <a:bodyPr/>
          <a:lstStyle>
            <a:lvl1pPr>
              <a:defRPr sz="900">
                <a:solidFill>
                  <a:schemeClr val="accent5">
                    <a:lumMod val="75000"/>
                  </a:schemeClr>
                </a:solidFill>
              </a:defRPr>
            </a:lvl1pPr>
          </a:lstStyle>
          <a:p>
            <a:r>
              <a:rPr lang="en-US" dirty="0"/>
              <a:t>Employee orientation</a:t>
            </a:r>
          </a:p>
        </p:txBody>
      </p:sp>
      <p:sp>
        <p:nvSpPr>
          <p:cNvPr id="43" name="Slide Number Placeholder 6">
            <a:extLst>
              <a:ext uri="{FF2B5EF4-FFF2-40B4-BE49-F238E27FC236}">
                <a16:creationId xmlns:a16="http://schemas.microsoft.com/office/drawing/2014/main" id="{4FD22B22-DA9C-4B3F-A67F-D07291278BE6}"/>
              </a:ext>
            </a:extLst>
          </p:cNvPr>
          <p:cNvSpPr>
            <a:spLocks noGrp="1"/>
          </p:cNvSpPr>
          <p:nvPr>
            <p:ph type="sldNum" sz="quarter" idx="12"/>
          </p:nvPr>
        </p:nvSpPr>
        <p:spPr>
          <a:xfrm>
            <a:off x="8610600" y="6356350"/>
            <a:ext cx="2743200" cy="365125"/>
          </a:xfrm>
        </p:spPr>
        <p:txBody>
          <a:bodyPr/>
          <a:lstStyle>
            <a:lvl1pPr>
              <a:defRPr sz="900">
                <a:solidFill>
                  <a:schemeClr val="accent5">
                    <a:lumMod val="75000"/>
                  </a:schemeClr>
                </a:solidFill>
              </a:defRPr>
            </a:lvl1pPr>
          </a:lstStyle>
          <a:p>
            <a:fld id="{B5CEABB6-07DC-46E8-9B57-56EC44A396E5}" type="slidenum">
              <a:rPr lang="en-US" smtClean="0"/>
              <a:pPr/>
              <a:t>‹#›</a:t>
            </a:fld>
            <a:endParaRPr lang="en-US" dirty="0"/>
          </a:p>
        </p:txBody>
      </p:sp>
      <p:cxnSp>
        <p:nvCxnSpPr>
          <p:cNvPr id="47" name="Straight Connector 46">
            <a:extLst>
              <a:ext uri="{FF2B5EF4-FFF2-40B4-BE49-F238E27FC236}">
                <a16:creationId xmlns:a16="http://schemas.microsoft.com/office/drawing/2014/main" id="{AFAB3CE1-D027-49AE-8023-7D6E330C7E2D}"/>
              </a:ext>
            </a:extLst>
          </p:cNvPr>
          <p:cNvCxnSpPr>
            <a:cxnSpLocks/>
          </p:cNvCxnSpPr>
          <p:nvPr userDrawn="1"/>
        </p:nvCxnSpPr>
        <p:spPr>
          <a:xfrm flipV="1">
            <a:off x="6096000" y="2852057"/>
            <a:ext cx="0" cy="164374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B59BE6F-06DF-4031-A366-9BF6A53377C4}"/>
              </a:ext>
            </a:extLst>
          </p:cNvPr>
          <p:cNvCxnSpPr>
            <a:cxnSpLocks/>
          </p:cNvCxnSpPr>
          <p:nvPr userDrawn="1"/>
        </p:nvCxnSpPr>
        <p:spPr>
          <a:xfrm flipV="1">
            <a:off x="10611592"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88442AB-AF81-4C81-B0CE-584EE410EB92}"/>
              </a:ext>
            </a:extLst>
          </p:cNvPr>
          <p:cNvCxnSpPr>
            <a:cxnSpLocks/>
          </p:cNvCxnSpPr>
          <p:nvPr userDrawn="1"/>
        </p:nvCxnSpPr>
        <p:spPr>
          <a:xfrm flipV="1">
            <a:off x="1513114"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5F27884-729D-4CA6-A08A-92EBC733CCB5}"/>
              </a:ext>
            </a:extLst>
          </p:cNvPr>
          <p:cNvCxnSpPr>
            <a:cxnSpLocks/>
          </p:cNvCxnSpPr>
          <p:nvPr userDrawn="1"/>
        </p:nvCxnSpPr>
        <p:spPr>
          <a:xfrm flipV="1">
            <a:off x="3815938"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F7E5A1-BEA5-447F-BED5-E18F7A1D9A37}"/>
              </a:ext>
            </a:extLst>
          </p:cNvPr>
          <p:cNvCxnSpPr>
            <a:cxnSpLocks/>
          </p:cNvCxnSpPr>
          <p:nvPr userDrawn="1"/>
        </p:nvCxnSpPr>
        <p:spPr>
          <a:xfrm flipV="1">
            <a:off x="8381011"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084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right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5669280" y="2376805"/>
            <a:ext cx="5013960" cy="1325563"/>
          </a:xfrm>
        </p:spPr>
        <p:txBody>
          <a:bodyPr anchor="b"/>
          <a:lstStyle>
            <a:lvl1pPr>
              <a:defRPr b="1">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5669280" y="4150042"/>
            <a:ext cx="5013960" cy="1961198"/>
          </a:xfrm>
        </p:spPr>
        <p:txBody>
          <a:bodyPr>
            <a:normAutofit/>
          </a:bodyPr>
          <a:lstStyle>
            <a:lvl1pPr marL="0" indent="0">
              <a:lnSpc>
                <a:spcPct val="100000"/>
              </a:lnSpc>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Rectangle 8">
            <a:extLst>
              <a:ext uri="{FF2B5EF4-FFF2-40B4-BE49-F238E27FC236}">
                <a16:creationId xmlns:a16="http://schemas.microsoft.com/office/drawing/2014/main" id="{29197FF6-6321-41EE-A0C4-DEC0761A3C01}"/>
              </a:ext>
            </a:extLst>
          </p:cNvPr>
          <p:cNvSpPr/>
          <p:nvPr userDrawn="1"/>
        </p:nvSpPr>
        <p:spPr>
          <a:xfrm>
            <a:off x="0" y="0"/>
            <a:ext cx="417576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45EFDD-D97D-44D9-8A6D-0FACEE0964B3}"/>
              </a:ext>
            </a:extLst>
          </p:cNvPr>
          <p:cNvSpPr/>
          <p:nvPr userDrawn="1"/>
        </p:nvSpPr>
        <p:spPr>
          <a:xfrm flipV="1">
            <a:off x="371856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4">
            <a:extLst>
              <a:ext uri="{FF2B5EF4-FFF2-40B4-BE49-F238E27FC236}">
                <a16:creationId xmlns:a16="http://schemas.microsoft.com/office/drawing/2014/main" id="{9ECA7294-D791-453A-AEDA-C7BC2C83BACB}"/>
              </a:ext>
            </a:extLst>
          </p:cNvPr>
          <p:cNvSpPr>
            <a:spLocks noGrp="1"/>
          </p:cNvSpPr>
          <p:nvPr>
            <p:ph type="dt" sz="half" idx="10"/>
          </p:nvPr>
        </p:nvSpPr>
        <p:spPr>
          <a:xfrm>
            <a:off x="838200" y="6356350"/>
            <a:ext cx="2743200" cy="365125"/>
          </a:xfrm>
        </p:spPr>
        <p:txBody>
          <a:bodyPr/>
          <a:lstStyle>
            <a:lvl1pPr>
              <a:defRPr sz="900">
                <a:solidFill>
                  <a:schemeClr val="accent3">
                    <a:lumMod val="75000"/>
                  </a:schemeClr>
                </a:solidFill>
              </a:defRPr>
            </a:lvl1pPr>
          </a:lstStyle>
          <a:p>
            <a:r>
              <a:rPr lang="en-US" dirty="0"/>
              <a:t>7/29/20XX</a:t>
            </a:r>
          </a:p>
        </p:txBody>
      </p:sp>
      <p:sp>
        <p:nvSpPr>
          <p:cNvPr id="8" name="Footer Placeholder 5">
            <a:extLst>
              <a:ext uri="{FF2B5EF4-FFF2-40B4-BE49-F238E27FC236}">
                <a16:creationId xmlns:a16="http://schemas.microsoft.com/office/drawing/2014/main" id="{E3F008A3-FE03-4B55-99DE-C66C7215F529}"/>
              </a:ext>
            </a:extLst>
          </p:cNvPr>
          <p:cNvSpPr>
            <a:spLocks noGrp="1"/>
          </p:cNvSpPr>
          <p:nvPr>
            <p:ph type="ftr" sz="quarter" idx="11"/>
          </p:nvPr>
        </p:nvSpPr>
        <p:spPr>
          <a:xfrm>
            <a:off x="4038600" y="6356350"/>
            <a:ext cx="4114800" cy="365125"/>
          </a:xfrm>
        </p:spPr>
        <p:txBody>
          <a:bodyPr/>
          <a:lstStyle>
            <a:lvl1pPr>
              <a:defRPr sz="900">
                <a:solidFill>
                  <a:schemeClr val="accent4">
                    <a:lumMod val="40000"/>
                    <a:lumOff val="60000"/>
                  </a:schemeClr>
                </a:solidFill>
              </a:defRPr>
            </a:lvl1pPr>
          </a:lstStyle>
          <a:p>
            <a:r>
              <a:rPr lang="en-US" dirty="0"/>
              <a:t>Employee orientation</a:t>
            </a:r>
          </a:p>
        </p:txBody>
      </p:sp>
      <p:sp>
        <p:nvSpPr>
          <p:cNvPr id="10" name="Slide Number Placeholder 6">
            <a:extLst>
              <a:ext uri="{FF2B5EF4-FFF2-40B4-BE49-F238E27FC236}">
                <a16:creationId xmlns:a16="http://schemas.microsoft.com/office/drawing/2014/main" id="{561AA2A7-90C9-48FA-A998-4CB16275ABA5}"/>
              </a:ext>
            </a:extLst>
          </p:cNvPr>
          <p:cNvSpPr>
            <a:spLocks noGrp="1"/>
          </p:cNvSpPr>
          <p:nvPr>
            <p:ph type="sldNum" sz="quarter" idx="12"/>
          </p:nvPr>
        </p:nvSpPr>
        <p:spPr>
          <a:xfrm>
            <a:off x="8610600" y="6356350"/>
            <a:ext cx="2743200" cy="365125"/>
          </a:xfrm>
        </p:spPr>
        <p:txBody>
          <a:bodyPr/>
          <a:lstStyle>
            <a:lvl1pPr>
              <a:defRPr sz="900">
                <a:solidFill>
                  <a:schemeClr val="accent4">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0503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Closing slide">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215B1E-B289-4C56-BCC0-2AB8CF93E2A1}"/>
              </a:ext>
            </a:extLst>
          </p:cNvPr>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838200" y="2313571"/>
            <a:ext cx="4419600" cy="1659716"/>
          </a:xfrm>
        </p:spPr>
        <p:txBody>
          <a:bodyPr anchor="ctr">
            <a:normAutofit/>
          </a:bodyPr>
          <a:lstStyle>
            <a:lvl1pPr algn="ctr">
              <a:defRPr sz="5400" b="1">
                <a:solidFill>
                  <a:schemeClr val="accent4"/>
                </a:solidFill>
              </a:defRPr>
            </a:lvl1pPr>
          </a:lstStyle>
          <a:p>
            <a:r>
              <a:rPr lang="en-US"/>
              <a:t>Click to edit Master title style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7772402" y="2348318"/>
            <a:ext cx="2743200" cy="1659715"/>
          </a:xfrm>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838200" y="6356350"/>
            <a:ext cx="1632857" cy="365125"/>
          </a:xfrm>
        </p:spPr>
        <p:txBody>
          <a:bodyPr/>
          <a:lstStyle>
            <a:lvl1pPr>
              <a:defRPr sz="900">
                <a:solidFill>
                  <a:schemeClr val="accent5">
                    <a:lumMod val="75000"/>
                  </a:schemeClr>
                </a:solidFill>
              </a:defRPr>
            </a:lvl1pPr>
          </a:lstStyle>
          <a:p>
            <a:r>
              <a:rPr lang="en-US" dirty="0"/>
              <a:t>7/29/20XX</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2743200" y="6356350"/>
            <a:ext cx="2514600" cy="365125"/>
          </a:xfrm>
        </p:spPr>
        <p:txBody>
          <a:bodyPr/>
          <a:lstStyle>
            <a:lvl1pPr algn="r">
              <a:defRPr sz="900">
                <a:solidFill>
                  <a:schemeClr val="accent5">
                    <a:lumMod val="75000"/>
                  </a:schemeClr>
                </a:solidFill>
              </a:defRPr>
            </a:lvl1pPr>
          </a:lstStyle>
          <a:p>
            <a:r>
              <a:rPr lang="en-US" dirty="0"/>
              <a:t>Employee orientation</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lvl1pPr>
              <a:defRPr sz="900">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90968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434EB92-62CF-4273-86A4-59223DABDBB8}"/>
              </a:ext>
            </a:extLst>
          </p:cNvPr>
          <p:cNvSpPr/>
          <p:nvPr userDrawn="1"/>
        </p:nvSpPr>
        <p:spPr>
          <a:xfrm>
            <a:off x="0" y="3429000"/>
            <a:ext cx="12192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9A25F60-1F94-4EB8-AECE-53F9C3EBF6AC}"/>
              </a:ext>
            </a:extLst>
          </p:cNvPr>
          <p:cNvSpPr/>
          <p:nvPr userDrawn="1"/>
        </p:nvSpPr>
        <p:spPr>
          <a:xfrm>
            <a:off x="0" y="6509657"/>
            <a:ext cx="12192000" cy="3483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831850" y="3429000"/>
            <a:ext cx="10515600" cy="3080657"/>
          </a:xfrm>
        </p:spPr>
        <p:txBody>
          <a:bodyPr anchor="ctr"/>
          <a:lstStyle>
            <a:lvl1pPr>
              <a:defRPr sz="6000" b="1">
                <a:solidFill>
                  <a:schemeClr val="bg1"/>
                </a:solidFill>
              </a:defRPr>
            </a:lvl1pPr>
          </a:lstStyle>
          <a:p>
            <a:r>
              <a:rPr lang="en-US"/>
              <a:t>Click to edit Master title style</a:t>
            </a:r>
          </a:p>
        </p:txBody>
      </p:sp>
    </p:spTree>
    <p:extLst>
      <p:ext uri="{BB962C8B-B14F-4D97-AF65-F5344CB8AC3E}">
        <p14:creationId xmlns:p14="http://schemas.microsoft.com/office/powerpoint/2010/main" val="1591659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slid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b="1">
                <a:solidFill>
                  <a:schemeClr val="accent4"/>
                </a:solidFill>
              </a:defRPr>
            </a:lvl1pPr>
          </a:lstStyle>
          <a:p>
            <a:r>
              <a:rPr lang="en-US"/>
              <a:t>Click to edit Master title style</a:t>
            </a:r>
          </a:p>
        </p:txBody>
      </p:sp>
      <p:sp>
        <p:nvSpPr>
          <p:cNvPr id="6" name="Picture Placeholder 15">
            <a:extLst>
              <a:ext uri="{FF2B5EF4-FFF2-40B4-BE49-F238E27FC236}">
                <a16:creationId xmlns:a16="http://schemas.microsoft.com/office/drawing/2014/main" id="{A74BA5A7-7918-4C65-BAAB-14B3A1E2B4E4}"/>
              </a:ext>
            </a:extLst>
          </p:cNvPr>
          <p:cNvSpPr>
            <a:spLocks noGrp="1"/>
          </p:cNvSpPr>
          <p:nvPr>
            <p:ph type="pic" sz="quarter" idx="42"/>
          </p:nvPr>
        </p:nvSpPr>
        <p:spPr>
          <a:xfrm>
            <a:off x="152161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7" name="Picture Placeholder 15">
            <a:extLst>
              <a:ext uri="{FF2B5EF4-FFF2-40B4-BE49-F238E27FC236}">
                <a16:creationId xmlns:a16="http://schemas.microsoft.com/office/drawing/2014/main" id="{0C5DF728-AFC5-467F-86BF-45BBD7787257}"/>
              </a:ext>
            </a:extLst>
          </p:cNvPr>
          <p:cNvSpPr>
            <a:spLocks noGrp="1"/>
          </p:cNvSpPr>
          <p:nvPr>
            <p:ph type="pic" sz="quarter" idx="43"/>
          </p:nvPr>
        </p:nvSpPr>
        <p:spPr>
          <a:xfrm>
            <a:off x="407938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8" name="Picture Placeholder 15">
            <a:extLst>
              <a:ext uri="{FF2B5EF4-FFF2-40B4-BE49-F238E27FC236}">
                <a16:creationId xmlns:a16="http://schemas.microsoft.com/office/drawing/2014/main" id="{BBFE7B80-0990-424B-A099-BFECB5508302}"/>
              </a:ext>
            </a:extLst>
          </p:cNvPr>
          <p:cNvSpPr>
            <a:spLocks noGrp="1"/>
          </p:cNvSpPr>
          <p:nvPr>
            <p:ph type="pic" sz="quarter" idx="44"/>
          </p:nvPr>
        </p:nvSpPr>
        <p:spPr>
          <a:xfrm>
            <a:off x="663715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Picture Placeholder 15">
            <a:extLst>
              <a:ext uri="{FF2B5EF4-FFF2-40B4-BE49-F238E27FC236}">
                <a16:creationId xmlns:a16="http://schemas.microsoft.com/office/drawing/2014/main" id="{5B4A0F3D-F23F-4072-9FF5-6CFE888CE1E0}"/>
              </a:ext>
            </a:extLst>
          </p:cNvPr>
          <p:cNvSpPr>
            <a:spLocks noGrp="1"/>
          </p:cNvSpPr>
          <p:nvPr>
            <p:ph type="pic" sz="quarter" idx="45"/>
          </p:nvPr>
        </p:nvSpPr>
        <p:spPr>
          <a:xfrm>
            <a:off x="919492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14F97182-060B-42D4-9BD6-AADEBB4691F8}"/>
              </a:ext>
            </a:extLst>
          </p:cNvPr>
          <p:cNvSpPr>
            <a:spLocks noGrp="1"/>
          </p:cNvSpPr>
          <p:nvPr>
            <p:ph type="body" sz="quarter" idx="33" hasCustomPrompt="1"/>
          </p:nvPr>
        </p:nvSpPr>
        <p:spPr>
          <a:xfrm>
            <a:off x="1214950" y="4624131"/>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12" name="Text Placeholder 8">
            <a:extLst>
              <a:ext uri="{FF2B5EF4-FFF2-40B4-BE49-F238E27FC236}">
                <a16:creationId xmlns:a16="http://schemas.microsoft.com/office/drawing/2014/main" id="{0C32DCEC-D4CF-4F91-ABA7-22726A1E9925}"/>
              </a:ext>
            </a:extLst>
          </p:cNvPr>
          <p:cNvSpPr>
            <a:spLocks noGrp="1"/>
          </p:cNvSpPr>
          <p:nvPr>
            <p:ph type="body" sz="quarter" idx="46" hasCustomPrompt="1"/>
          </p:nvPr>
        </p:nvSpPr>
        <p:spPr>
          <a:xfrm>
            <a:off x="1214950" y="4993009"/>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16" name="Text Placeholder 8">
            <a:extLst>
              <a:ext uri="{FF2B5EF4-FFF2-40B4-BE49-F238E27FC236}">
                <a16:creationId xmlns:a16="http://schemas.microsoft.com/office/drawing/2014/main" id="{04BECAB1-5EBD-4BC7-8F7A-8B4CA80746C4}"/>
              </a:ext>
            </a:extLst>
          </p:cNvPr>
          <p:cNvSpPr>
            <a:spLocks noGrp="1"/>
          </p:cNvSpPr>
          <p:nvPr>
            <p:ph type="body" sz="quarter" idx="47" hasCustomPrompt="1"/>
          </p:nvPr>
        </p:nvSpPr>
        <p:spPr>
          <a:xfrm>
            <a:off x="3764623" y="4624131"/>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17" name="Text Placeholder 8">
            <a:extLst>
              <a:ext uri="{FF2B5EF4-FFF2-40B4-BE49-F238E27FC236}">
                <a16:creationId xmlns:a16="http://schemas.microsoft.com/office/drawing/2014/main" id="{8D671F83-5A25-4513-86E5-FFBF3BF3106F}"/>
              </a:ext>
            </a:extLst>
          </p:cNvPr>
          <p:cNvSpPr>
            <a:spLocks noGrp="1"/>
          </p:cNvSpPr>
          <p:nvPr>
            <p:ph type="body" sz="quarter" idx="48" hasCustomPrompt="1"/>
          </p:nvPr>
        </p:nvSpPr>
        <p:spPr>
          <a:xfrm>
            <a:off x="3764623" y="4993009"/>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19" name="Text Placeholder 8">
            <a:extLst>
              <a:ext uri="{FF2B5EF4-FFF2-40B4-BE49-F238E27FC236}">
                <a16:creationId xmlns:a16="http://schemas.microsoft.com/office/drawing/2014/main" id="{F6EE3639-A148-489C-A695-7EA2313AEF3B}"/>
              </a:ext>
            </a:extLst>
          </p:cNvPr>
          <p:cNvSpPr>
            <a:spLocks noGrp="1"/>
          </p:cNvSpPr>
          <p:nvPr>
            <p:ph type="body" sz="quarter" idx="49" hasCustomPrompt="1"/>
          </p:nvPr>
        </p:nvSpPr>
        <p:spPr>
          <a:xfrm>
            <a:off x="6314296" y="4624131"/>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20" name="Text Placeholder 8">
            <a:extLst>
              <a:ext uri="{FF2B5EF4-FFF2-40B4-BE49-F238E27FC236}">
                <a16:creationId xmlns:a16="http://schemas.microsoft.com/office/drawing/2014/main" id="{BB55BB21-9247-450C-9A9D-D2AD9161E10F}"/>
              </a:ext>
            </a:extLst>
          </p:cNvPr>
          <p:cNvSpPr>
            <a:spLocks noGrp="1"/>
          </p:cNvSpPr>
          <p:nvPr>
            <p:ph type="body" sz="quarter" idx="50" hasCustomPrompt="1"/>
          </p:nvPr>
        </p:nvSpPr>
        <p:spPr>
          <a:xfrm>
            <a:off x="6314296" y="4993009"/>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22" name="Text Placeholder 8">
            <a:extLst>
              <a:ext uri="{FF2B5EF4-FFF2-40B4-BE49-F238E27FC236}">
                <a16:creationId xmlns:a16="http://schemas.microsoft.com/office/drawing/2014/main" id="{934A7F7B-4591-45E6-AF17-EC81162B7336}"/>
              </a:ext>
            </a:extLst>
          </p:cNvPr>
          <p:cNvSpPr>
            <a:spLocks noGrp="1"/>
          </p:cNvSpPr>
          <p:nvPr>
            <p:ph type="body" sz="quarter" idx="51" hasCustomPrompt="1"/>
          </p:nvPr>
        </p:nvSpPr>
        <p:spPr>
          <a:xfrm>
            <a:off x="8863969" y="4624131"/>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23" name="Text Placeholder 8">
            <a:extLst>
              <a:ext uri="{FF2B5EF4-FFF2-40B4-BE49-F238E27FC236}">
                <a16:creationId xmlns:a16="http://schemas.microsoft.com/office/drawing/2014/main" id="{730702B6-2129-4FAB-8868-58B59C11FFCD}"/>
              </a:ext>
            </a:extLst>
          </p:cNvPr>
          <p:cNvSpPr>
            <a:spLocks noGrp="1"/>
          </p:cNvSpPr>
          <p:nvPr>
            <p:ph type="body" sz="quarter" idx="52" hasCustomPrompt="1"/>
          </p:nvPr>
        </p:nvSpPr>
        <p:spPr>
          <a:xfrm>
            <a:off x="8863969" y="4993009"/>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24" name="Date Placeholder 4">
            <a:extLst>
              <a:ext uri="{FF2B5EF4-FFF2-40B4-BE49-F238E27FC236}">
                <a16:creationId xmlns:a16="http://schemas.microsoft.com/office/drawing/2014/main" id="{AD0AC7DB-F500-41DA-8326-3ED61B33F924}"/>
              </a:ext>
            </a:extLst>
          </p:cNvPr>
          <p:cNvSpPr>
            <a:spLocks noGrp="1"/>
          </p:cNvSpPr>
          <p:nvPr>
            <p:ph type="dt" sz="half" idx="10"/>
          </p:nvPr>
        </p:nvSpPr>
        <p:spPr>
          <a:xfrm>
            <a:off x="838200" y="6356350"/>
            <a:ext cx="2743200" cy="365125"/>
          </a:xfrm>
        </p:spPr>
        <p:txBody>
          <a:bodyPr/>
          <a:lstStyle>
            <a:lvl1pPr>
              <a:defRPr sz="900">
                <a:solidFill>
                  <a:schemeClr val="accent5">
                    <a:lumMod val="75000"/>
                  </a:schemeClr>
                </a:solidFill>
              </a:defRPr>
            </a:lvl1pPr>
          </a:lstStyle>
          <a:p>
            <a:r>
              <a:rPr lang="en-US" dirty="0"/>
              <a:t>7/29/20XX</a:t>
            </a:r>
          </a:p>
        </p:txBody>
      </p:sp>
      <p:sp>
        <p:nvSpPr>
          <p:cNvPr id="25" name="Footer Placeholder 5">
            <a:extLst>
              <a:ext uri="{FF2B5EF4-FFF2-40B4-BE49-F238E27FC236}">
                <a16:creationId xmlns:a16="http://schemas.microsoft.com/office/drawing/2014/main" id="{798612DF-528A-42D7-8634-25EFF61598DF}"/>
              </a:ext>
            </a:extLst>
          </p:cNvPr>
          <p:cNvSpPr>
            <a:spLocks noGrp="1"/>
          </p:cNvSpPr>
          <p:nvPr>
            <p:ph type="ftr" sz="quarter" idx="11"/>
          </p:nvPr>
        </p:nvSpPr>
        <p:spPr>
          <a:xfrm>
            <a:off x="4038600" y="6356350"/>
            <a:ext cx="4114800" cy="365125"/>
          </a:xfrm>
        </p:spPr>
        <p:txBody>
          <a:bodyPr/>
          <a:lstStyle>
            <a:lvl1pPr>
              <a:defRPr sz="900">
                <a:solidFill>
                  <a:schemeClr val="accent5">
                    <a:lumMod val="75000"/>
                  </a:schemeClr>
                </a:solidFill>
              </a:defRPr>
            </a:lvl1pPr>
          </a:lstStyle>
          <a:p>
            <a:r>
              <a:rPr lang="en-US" dirty="0"/>
              <a:t>Employee orientation</a:t>
            </a:r>
          </a:p>
        </p:txBody>
      </p:sp>
      <p:sp>
        <p:nvSpPr>
          <p:cNvPr id="26" name="Slide Number Placeholder 6">
            <a:extLst>
              <a:ext uri="{FF2B5EF4-FFF2-40B4-BE49-F238E27FC236}">
                <a16:creationId xmlns:a16="http://schemas.microsoft.com/office/drawing/2014/main" id="{1E3817B4-A707-4ACC-9CAC-E32B5E0A4F0B}"/>
              </a:ext>
            </a:extLst>
          </p:cNvPr>
          <p:cNvSpPr>
            <a:spLocks noGrp="1"/>
          </p:cNvSpPr>
          <p:nvPr>
            <p:ph type="sldNum" sz="quarter" idx="12"/>
          </p:nvPr>
        </p:nvSpPr>
        <p:spPr>
          <a:xfrm>
            <a:off x="8610600" y="6356350"/>
            <a:ext cx="2743200" cy="365125"/>
          </a:xfrm>
        </p:spPr>
        <p:txBody>
          <a:bodyPr/>
          <a:lstStyle>
            <a:lvl1pPr>
              <a:defRPr sz="900">
                <a:solidFill>
                  <a:schemeClr val="accent5">
                    <a:lumMod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63862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61924625"/>
      </p:ext>
    </p:extLst>
  </p:cSld>
  <p:clrMapOvr>
    <a:masterClrMapping/>
  </p:clrMapOvr>
  <mc:AlternateContent xmlns:mc="http://schemas.openxmlformats.org/markup-compatibility/2006" xmlns:p14="http://schemas.microsoft.com/office/powerpoint/2010/main">
    <mc:Choice Requires="p14">
      <p:transition spd="slow" p14:dur="2000">
        <p:cover dir="r"/>
      </p:transition>
    </mc:Choice>
    <mc:Fallback xmlns="">
      <p:transition spd="slow">
        <p:cover dir="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smtClean="0"/>
              <a:t>9/12/2023</a:t>
            </a:fld>
            <a:endParaRPr lang="en-US"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154228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5669280" y="822325"/>
            <a:ext cx="5684520" cy="1325563"/>
          </a:xfrm>
        </p:spPr>
        <p:txBody>
          <a:bodyPr anchor="b"/>
          <a:lstStyle>
            <a:lvl1pPr>
              <a:defRPr b="1">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5669280" y="2595562"/>
            <a:ext cx="5684520" cy="3181034"/>
          </a:xfrm>
        </p:spPr>
        <p:txBody>
          <a:bodyPr>
            <a:normAutofit/>
          </a:bodyPr>
          <a:lstStyle>
            <a:lvl1pPr marL="0" indent="0">
              <a:lnSpc>
                <a:spcPct val="100000"/>
              </a:lnSpc>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Rectangle 8">
            <a:extLst>
              <a:ext uri="{FF2B5EF4-FFF2-40B4-BE49-F238E27FC236}">
                <a16:creationId xmlns:a16="http://schemas.microsoft.com/office/drawing/2014/main" id="{29197FF6-6321-41EE-A0C4-DEC0761A3C01}"/>
              </a:ext>
            </a:extLst>
          </p:cNvPr>
          <p:cNvSpPr/>
          <p:nvPr userDrawn="1"/>
        </p:nvSpPr>
        <p:spPr>
          <a:xfrm>
            <a:off x="0" y="0"/>
            <a:ext cx="4175760" cy="3840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45EFDD-D97D-44D9-8A6D-0FACEE0964B3}"/>
              </a:ext>
            </a:extLst>
          </p:cNvPr>
          <p:cNvSpPr/>
          <p:nvPr userDrawn="1"/>
        </p:nvSpPr>
        <p:spPr>
          <a:xfrm flipV="1">
            <a:off x="0" y="3840480"/>
            <a:ext cx="4175760" cy="2087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54E59D1-0F68-4FA3-944D-63FCD442DA66}"/>
              </a:ext>
            </a:extLst>
          </p:cNvPr>
          <p:cNvSpPr/>
          <p:nvPr userDrawn="1"/>
        </p:nvSpPr>
        <p:spPr>
          <a:xfrm flipV="1">
            <a:off x="0" y="5928360"/>
            <a:ext cx="4175760" cy="929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Date Placeholder 4">
            <a:extLst>
              <a:ext uri="{FF2B5EF4-FFF2-40B4-BE49-F238E27FC236}">
                <a16:creationId xmlns:a16="http://schemas.microsoft.com/office/drawing/2014/main" id="{2FF674D8-A0B1-4D60-AB18-A733984F7044}"/>
              </a:ext>
            </a:extLst>
          </p:cNvPr>
          <p:cNvSpPr>
            <a:spLocks noGrp="1"/>
          </p:cNvSpPr>
          <p:nvPr>
            <p:ph type="dt" sz="half" idx="10"/>
          </p:nvPr>
        </p:nvSpPr>
        <p:spPr>
          <a:xfrm>
            <a:off x="838200" y="6356350"/>
            <a:ext cx="2743200" cy="365125"/>
          </a:xfrm>
        </p:spPr>
        <p:txBody>
          <a:bodyPr/>
          <a:lstStyle>
            <a:lvl1pPr>
              <a:defRPr sz="900">
                <a:solidFill>
                  <a:schemeClr val="accent2">
                    <a:lumMod val="75000"/>
                  </a:schemeClr>
                </a:solidFill>
              </a:defRPr>
            </a:lvl1pPr>
          </a:lstStyle>
          <a:p>
            <a:r>
              <a:rPr lang="en-US" dirty="0"/>
              <a:t>7/29/20XX</a:t>
            </a:r>
          </a:p>
        </p:txBody>
      </p:sp>
      <p:sp>
        <p:nvSpPr>
          <p:cNvPr id="22" name="Footer Placeholder 5">
            <a:extLst>
              <a:ext uri="{FF2B5EF4-FFF2-40B4-BE49-F238E27FC236}">
                <a16:creationId xmlns:a16="http://schemas.microsoft.com/office/drawing/2014/main" id="{7E0AFFFB-7406-40B3-B2D5-18288BEA52C6}"/>
              </a:ext>
            </a:extLst>
          </p:cNvPr>
          <p:cNvSpPr>
            <a:spLocks noGrp="1"/>
          </p:cNvSpPr>
          <p:nvPr>
            <p:ph type="ftr" sz="quarter" idx="11"/>
          </p:nvPr>
        </p:nvSpPr>
        <p:spPr>
          <a:xfrm>
            <a:off x="4038600" y="6356350"/>
            <a:ext cx="4114800" cy="365125"/>
          </a:xfrm>
        </p:spPr>
        <p:txBody>
          <a:bodyPr/>
          <a:lstStyle>
            <a:lvl1pPr>
              <a:defRPr sz="900">
                <a:solidFill>
                  <a:schemeClr val="accent4">
                    <a:lumMod val="40000"/>
                    <a:lumOff val="60000"/>
                  </a:schemeClr>
                </a:solidFill>
              </a:defRPr>
            </a:lvl1pPr>
          </a:lstStyle>
          <a:p>
            <a:r>
              <a:rPr lang="en-US" dirty="0"/>
              <a:t>Employee orientation</a:t>
            </a:r>
          </a:p>
        </p:txBody>
      </p:sp>
      <p:sp>
        <p:nvSpPr>
          <p:cNvPr id="23" name="Slide Number Placeholder 6">
            <a:extLst>
              <a:ext uri="{FF2B5EF4-FFF2-40B4-BE49-F238E27FC236}">
                <a16:creationId xmlns:a16="http://schemas.microsoft.com/office/drawing/2014/main" id="{0D2AF818-9E4C-485A-8EA3-3BD5917D5233}"/>
              </a:ext>
            </a:extLst>
          </p:cNvPr>
          <p:cNvSpPr>
            <a:spLocks noGrp="1"/>
          </p:cNvSpPr>
          <p:nvPr>
            <p:ph type="sldNum" sz="quarter" idx="12"/>
          </p:nvPr>
        </p:nvSpPr>
        <p:spPr>
          <a:xfrm>
            <a:off x="8610600" y="6356350"/>
            <a:ext cx="2743200" cy="365125"/>
          </a:xfrm>
        </p:spPr>
        <p:txBody>
          <a:bodyPr/>
          <a:lstStyle>
            <a:lvl1pPr>
              <a:defRPr sz="900">
                <a:solidFill>
                  <a:schemeClr val="accent4">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838200" y="822325"/>
            <a:ext cx="5684520" cy="1325563"/>
          </a:xfrm>
        </p:spPr>
        <p:txBody>
          <a:bodyPr anchor="b"/>
          <a:lstStyle>
            <a:lvl1pPr>
              <a:defRPr b="1">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2595562"/>
            <a:ext cx="5684520" cy="441552"/>
          </a:xfrm>
        </p:spPr>
        <p:txBody>
          <a:bodyPr>
            <a:normAutofit/>
          </a:bodyPr>
          <a:lstStyle>
            <a:lvl1pPr marL="0" indent="0">
              <a:lnSpc>
                <a:spcPct val="100000"/>
              </a:lnSpc>
              <a:buNone/>
              <a:defRPr lang="en-US" sz="1800" b="1" kern="1200" dirty="0" smtClean="0">
                <a:solidFill>
                  <a:schemeClr val="accent2"/>
                </a:solidFill>
                <a:latin typeface="+mn-l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Rectangle 8">
            <a:extLst>
              <a:ext uri="{FF2B5EF4-FFF2-40B4-BE49-F238E27FC236}">
                <a16:creationId xmlns:a16="http://schemas.microsoft.com/office/drawing/2014/main" id="{29197FF6-6321-41EE-A0C4-DEC0761A3C01}"/>
              </a:ext>
            </a:extLst>
          </p:cNvPr>
          <p:cNvSpPr/>
          <p:nvPr userDrawn="1"/>
        </p:nvSpPr>
        <p:spPr>
          <a:xfrm>
            <a:off x="8016240" y="0"/>
            <a:ext cx="240138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45EFDD-D97D-44D9-8A6D-0FACEE0964B3}"/>
              </a:ext>
            </a:extLst>
          </p:cNvPr>
          <p:cNvSpPr/>
          <p:nvPr userDrawn="1"/>
        </p:nvSpPr>
        <p:spPr>
          <a:xfrm flipV="1">
            <a:off x="10417629" y="0"/>
            <a:ext cx="177437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54E59D1-0F68-4FA3-944D-63FCD442DA66}"/>
              </a:ext>
            </a:extLst>
          </p:cNvPr>
          <p:cNvSpPr/>
          <p:nvPr userDrawn="1"/>
        </p:nvSpPr>
        <p:spPr>
          <a:xfrm flipV="1">
            <a:off x="11800114" y="0"/>
            <a:ext cx="39188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a:extLst>
              <a:ext uri="{FF2B5EF4-FFF2-40B4-BE49-F238E27FC236}">
                <a16:creationId xmlns:a16="http://schemas.microsoft.com/office/drawing/2014/main" id="{620C3808-5997-40A2-83EF-E2136C52EFE1}"/>
              </a:ext>
            </a:extLst>
          </p:cNvPr>
          <p:cNvSpPr>
            <a:spLocks noGrp="1"/>
          </p:cNvSpPr>
          <p:nvPr>
            <p:ph idx="10"/>
          </p:nvPr>
        </p:nvSpPr>
        <p:spPr>
          <a:xfrm>
            <a:off x="838200" y="4529818"/>
            <a:ext cx="5684520" cy="441552"/>
          </a:xfrm>
        </p:spPr>
        <p:txBody>
          <a:bodyPr>
            <a:normAutofit/>
          </a:bodyPr>
          <a:lstStyle>
            <a:lvl1pPr marL="0" indent="0">
              <a:lnSpc>
                <a:spcPct val="100000"/>
              </a:lnSpc>
              <a:buNone/>
              <a:defRPr lang="en-US" sz="1800" b="1" kern="1200" dirty="0">
                <a:solidFill>
                  <a:schemeClr val="accent2"/>
                </a:solidFill>
                <a:latin typeface="+mn-l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edit Master text styles</a:t>
            </a:r>
          </a:p>
        </p:txBody>
      </p:sp>
      <p:sp>
        <p:nvSpPr>
          <p:cNvPr id="8" name="Content Placeholder 2">
            <a:extLst>
              <a:ext uri="{FF2B5EF4-FFF2-40B4-BE49-F238E27FC236}">
                <a16:creationId xmlns:a16="http://schemas.microsoft.com/office/drawing/2014/main" id="{EAD9A34D-2599-4944-8F4B-6953690367EE}"/>
              </a:ext>
            </a:extLst>
          </p:cNvPr>
          <p:cNvSpPr>
            <a:spLocks noGrp="1"/>
          </p:cNvSpPr>
          <p:nvPr>
            <p:ph idx="11"/>
          </p:nvPr>
        </p:nvSpPr>
        <p:spPr>
          <a:xfrm>
            <a:off x="838200" y="3040514"/>
            <a:ext cx="5684520" cy="1106942"/>
          </a:xfrm>
        </p:spPr>
        <p:txBody>
          <a:bodyPr>
            <a:normAutofit/>
          </a:bodyPr>
          <a:lstStyle>
            <a:lvl1pPr marL="285750" indent="-285750">
              <a:lnSpc>
                <a:spcPct val="100000"/>
              </a:lnSpc>
              <a:buFont typeface="Arial" panose="020B0604020202020204" pitchFamily="34" charset="0"/>
              <a:buChar char="•"/>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Content Placeholder 2">
            <a:extLst>
              <a:ext uri="{FF2B5EF4-FFF2-40B4-BE49-F238E27FC236}">
                <a16:creationId xmlns:a16="http://schemas.microsoft.com/office/drawing/2014/main" id="{4D123A04-698E-4E6B-BB2C-C4FCA2CFBB9A}"/>
              </a:ext>
            </a:extLst>
          </p:cNvPr>
          <p:cNvSpPr>
            <a:spLocks noGrp="1"/>
          </p:cNvSpPr>
          <p:nvPr>
            <p:ph idx="12"/>
          </p:nvPr>
        </p:nvSpPr>
        <p:spPr>
          <a:xfrm>
            <a:off x="838200" y="4993888"/>
            <a:ext cx="5684520" cy="1106942"/>
          </a:xfrm>
        </p:spPr>
        <p:txBody>
          <a:bodyPr>
            <a:normAutofit/>
          </a:bodyPr>
          <a:lstStyle>
            <a:lvl1pPr marL="285750" indent="-285750">
              <a:lnSpc>
                <a:spcPct val="100000"/>
              </a:lnSpc>
              <a:buFont typeface="Arial" panose="020B0604020202020204" pitchFamily="34" charset="0"/>
              <a:buChar char="•"/>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Date Placeholder 4">
            <a:extLst>
              <a:ext uri="{FF2B5EF4-FFF2-40B4-BE49-F238E27FC236}">
                <a16:creationId xmlns:a16="http://schemas.microsoft.com/office/drawing/2014/main" id="{8BC6F0B0-7E88-4658-BED0-B126DDE797A0}"/>
              </a:ext>
            </a:extLst>
          </p:cNvPr>
          <p:cNvSpPr>
            <a:spLocks noGrp="1"/>
          </p:cNvSpPr>
          <p:nvPr>
            <p:ph type="dt" sz="half" idx="13"/>
          </p:nvPr>
        </p:nvSpPr>
        <p:spPr>
          <a:xfrm>
            <a:off x="838200" y="6356350"/>
            <a:ext cx="2743200" cy="365125"/>
          </a:xfrm>
        </p:spPr>
        <p:txBody>
          <a:bodyPr/>
          <a:lstStyle>
            <a:lvl1pPr>
              <a:defRPr sz="900">
                <a:solidFill>
                  <a:schemeClr val="accent4">
                    <a:lumMod val="40000"/>
                    <a:lumOff val="60000"/>
                  </a:schemeClr>
                </a:solidFill>
              </a:defRPr>
            </a:lvl1pPr>
          </a:lstStyle>
          <a:p>
            <a:r>
              <a:rPr lang="en-US" dirty="0"/>
              <a:t>7/29/20XX</a:t>
            </a:r>
          </a:p>
        </p:txBody>
      </p:sp>
      <p:sp>
        <p:nvSpPr>
          <p:cNvPr id="15" name="Footer Placeholder 5">
            <a:extLst>
              <a:ext uri="{FF2B5EF4-FFF2-40B4-BE49-F238E27FC236}">
                <a16:creationId xmlns:a16="http://schemas.microsoft.com/office/drawing/2014/main" id="{1B454B68-B7BD-4197-BF00-63964D76348E}"/>
              </a:ext>
            </a:extLst>
          </p:cNvPr>
          <p:cNvSpPr>
            <a:spLocks noGrp="1"/>
          </p:cNvSpPr>
          <p:nvPr>
            <p:ph type="ftr" sz="quarter" idx="14"/>
          </p:nvPr>
        </p:nvSpPr>
        <p:spPr>
          <a:xfrm>
            <a:off x="4038600" y="6356350"/>
            <a:ext cx="4114800" cy="365125"/>
          </a:xfrm>
        </p:spPr>
        <p:txBody>
          <a:bodyPr/>
          <a:lstStyle>
            <a:lvl1pPr>
              <a:defRPr sz="900">
                <a:solidFill>
                  <a:schemeClr val="accent4">
                    <a:lumMod val="40000"/>
                    <a:lumOff val="60000"/>
                  </a:schemeClr>
                </a:solidFill>
              </a:defRPr>
            </a:lvl1pPr>
          </a:lstStyle>
          <a:p>
            <a:r>
              <a:rPr lang="en-US" dirty="0"/>
              <a:t>Employee orientation</a:t>
            </a:r>
          </a:p>
        </p:txBody>
      </p:sp>
      <p:sp>
        <p:nvSpPr>
          <p:cNvPr id="16" name="Slide Number Placeholder 6">
            <a:extLst>
              <a:ext uri="{FF2B5EF4-FFF2-40B4-BE49-F238E27FC236}">
                <a16:creationId xmlns:a16="http://schemas.microsoft.com/office/drawing/2014/main" id="{BAA42605-D696-484D-B611-62CB3140EAC3}"/>
              </a:ext>
            </a:extLst>
          </p:cNvPr>
          <p:cNvSpPr>
            <a:spLocks noGrp="1"/>
          </p:cNvSpPr>
          <p:nvPr>
            <p:ph type="sldNum" sz="quarter" idx="15"/>
          </p:nvPr>
        </p:nvSpPr>
        <p:spPr>
          <a:xfrm>
            <a:off x="8610600" y="6356350"/>
            <a:ext cx="2743200" cy="365125"/>
          </a:xfrm>
        </p:spPr>
        <p:txBody>
          <a:bodyPr/>
          <a:lstStyle>
            <a:lvl1pPr>
              <a:defRPr sz="900">
                <a:solidFill>
                  <a:schemeClr val="accent5"/>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55682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four content">
    <p:bg>
      <p:bgPr>
        <a:solidFill>
          <a:schemeClr val="accent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2A3DF3F-0A0C-4018-A9D5-6DE43170F37E}"/>
              </a:ext>
            </a:extLst>
          </p:cNvPr>
          <p:cNvSpPr>
            <a:spLocks noGrp="1"/>
          </p:cNvSpPr>
          <p:nvPr>
            <p:ph type="title"/>
          </p:nvPr>
        </p:nvSpPr>
        <p:spPr>
          <a:xfrm>
            <a:off x="2024742" y="822325"/>
            <a:ext cx="9329058" cy="1325563"/>
          </a:xfrm>
        </p:spPr>
        <p:txBody>
          <a:bodyPr anchor="b"/>
          <a:lstStyle>
            <a:lvl1pPr>
              <a:defRPr b="1">
                <a:solidFill>
                  <a:schemeClr val="bg1"/>
                </a:solidFill>
              </a:defRPr>
            </a:lvl1pPr>
          </a:lstStyle>
          <a:p>
            <a:r>
              <a:rPr lang="en-US"/>
              <a:t>Click to edit Master title style</a:t>
            </a:r>
          </a:p>
        </p:txBody>
      </p:sp>
      <p:sp>
        <p:nvSpPr>
          <p:cNvPr id="8" name="Content Placeholder 2">
            <a:extLst>
              <a:ext uri="{FF2B5EF4-FFF2-40B4-BE49-F238E27FC236}">
                <a16:creationId xmlns:a16="http://schemas.microsoft.com/office/drawing/2014/main" id="{B2E9ED8E-C27B-434B-BABA-E66DF12C5036}"/>
              </a:ext>
            </a:extLst>
          </p:cNvPr>
          <p:cNvSpPr>
            <a:spLocks noGrp="1"/>
          </p:cNvSpPr>
          <p:nvPr>
            <p:ph idx="1"/>
          </p:nvPr>
        </p:nvSpPr>
        <p:spPr>
          <a:xfrm>
            <a:off x="2024742" y="2595562"/>
            <a:ext cx="4334689" cy="474211"/>
          </a:xfrm>
        </p:spPr>
        <p:txBody>
          <a:bodyPr>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Rectangle 9">
            <a:extLst>
              <a:ext uri="{FF2B5EF4-FFF2-40B4-BE49-F238E27FC236}">
                <a16:creationId xmlns:a16="http://schemas.microsoft.com/office/drawing/2014/main" id="{CA9EBAE4-D52F-453F-8270-8B6E097489BF}"/>
              </a:ext>
            </a:extLst>
          </p:cNvPr>
          <p:cNvSpPr/>
          <p:nvPr userDrawn="1"/>
        </p:nvSpPr>
        <p:spPr>
          <a:xfrm>
            <a:off x="0" y="-1"/>
            <a:ext cx="674914" cy="68579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9FC540D-D53A-486F-96EA-3488254DA8F1}"/>
              </a:ext>
            </a:extLst>
          </p:cNvPr>
          <p:cNvSpPr/>
          <p:nvPr userDrawn="1"/>
        </p:nvSpPr>
        <p:spPr>
          <a:xfrm flipV="1">
            <a:off x="674914" y="0"/>
            <a:ext cx="67491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AA5699F8-E412-4D90-AD9E-5A933F03D673}"/>
              </a:ext>
            </a:extLst>
          </p:cNvPr>
          <p:cNvSpPr>
            <a:spLocks noGrp="1"/>
          </p:cNvSpPr>
          <p:nvPr>
            <p:ph idx="10"/>
          </p:nvPr>
        </p:nvSpPr>
        <p:spPr>
          <a:xfrm>
            <a:off x="7019111" y="2595562"/>
            <a:ext cx="4334689" cy="474211"/>
          </a:xfrm>
        </p:spPr>
        <p:txBody>
          <a:bodyPr>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Content Placeholder 2">
            <a:extLst>
              <a:ext uri="{FF2B5EF4-FFF2-40B4-BE49-F238E27FC236}">
                <a16:creationId xmlns:a16="http://schemas.microsoft.com/office/drawing/2014/main" id="{3C6CD4EE-A2DF-4227-8E8E-061E1811B311}"/>
              </a:ext>
            </a:extLst>
          </p:cNvPr>
          <p:cNvSpPr>
            <a:spLocks noGrp="1"/>
          </p:cNvSpPr>
          <p:nvPr>
            <p:ph idx="11"/>
          </p:nvPr>
        </p:nvSpPr>
        <p:spPr>
          <a:xfrm>
            <a:off x="2024742" y="4446132"/>
            <a:ext cx="4334689" cy="474211"/>
          </a:xfrm>
        </p:spPr>
        <p:txBody>
          <a:bodyPr>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Content Placeholder 2">
            <a:extLst>
              <a:ext uri="{FF2B5EF4-FFF2-40B4-BE49-F238E27FC236}">
                <a16:creationId xmlns:a16="http://schemas.microsoft.com/office/drawing/2014/main" id="{2BD7E863-25A7-4713-A3A0-9A5F432FE00D}"/>
              </a:ext>
            </a:extLst>
          </p:cNvPr>
          <p:cNvSpPr>
            <a:spLocks noGrp="1"/>
          </p:cNvSpPr>
          <p:nvPr>
            <p:ph idx="12"/>
          </p:nvPr>
        </p:nvSpPr>
        <p:spPr>
          <a:xfrm>
            <a:off x="7019111" y="4446132"/>
            <a:ext cx="4334689" cy="474211"/>
          </a:xfrm>
        </p:spPr>
        <p:txBody>
          <a:bodyPr>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Content Placeholder 2">
            <a:extLst>
              <a:ext uri="{FF2B5EF4-FFF2-40B4-BE49-F238E27FC236}">
                <a16:creationId xmlns:a16="http://schemas.microsoft.com/office/drawing/2014/main" id="{13EEC52D-9939-4E0F-B26E-6287735877FF}"/>
              </a:ext>
            </a:extLst>
          </p:cNvPr>
          <p:cNvSpPr>
            <a:spLocks noGrp="1"/>
          </p:cNvSpPr>
          <p:nvPr>
            <p:ph idx="13"/>
          </p:nvPr>
        </p:nvSpPr>
        <p:spPr>
          <a:xfrm>
            <a:off x="2024740" y="3069773"/>
            <a:ext cx="4334689" cy="1219201"/>
          </a:xfrm>
        </p:spPr>
        <p:txBody>
          <a:bodyPr>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Content Placeholder 2">
            <a:extLst>
              <a:ext uri="{FF2B5EF4-FFF2-40B4-BE49-F238E27FC236}">
                <a16:creationId xmlns:a16="http://schemas.microsoft.com/office/drawing/2014/main" id="{3F6A9263-89CC-446B-AA55-FA0F0180A706}"/>
              </a:ext>
            </a:extLst>
          </p:cNvPr>
          <p:cNvSpPr>
            <a:spLocks noGrp="1"/>
          </p:cNvSpPr>
          <p:nvPr>
            <p:ph idx="14"/>
          </p:nvPr>
        </p:nvSpPr>
        <p:spPr>
          <a:xfrm>
            <a:off x="7019109" y="3069773"/>
            <a:ext cx="4334689" cy="1219201"/>
          </a:xfrm>
        </p:spPr>
        <p:txBody>
          <a:bodyPr>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Content Placeholder 2">
            <a:extLst>
              <a:ext uri="{FF2B5EF4-FFF2-40B4-BE49-F238E27FC236}">
                <a16:creationId xmlns:a16="http://schemas.microsoft.com/office/drawing/2014/main" id="{73A562DC-F1FD-4766-B507-CC08FBA1EE68}"/>
              </a:ext>
            </a:extLst>
          </p:cNvPr>
          <p:cNvSpPr>
            <a:spLocks noGrp="1"/>
          </p:cNvSpPr>
          <p:nvPr>
            <p:ph idx="15"/>
          </p:nvPr>
        </p:nvSpPr>
        <p:spPr>
          <a:xfrm>
            <a:off x="2024740" y="4920343"/>
            <a:ext cx="4334689" cy="1219201"/>
          </a:xfrm>
        </p:spPr>
        <p:txBody>
          <a:bodyPr>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Content Placeholder 2">
            <a:extLst>
              <a:ext uri="{FF2B5EF4-FFF2-40B4-BE49-F238E27FC236}">
                <a16:creationId xmlns:a16="http://schemas.microsoft.com/office/drawing/2014/main" id="{B4A99B91-CC4B-4964-B372-94ED4BB9A772}"/>
              </a:ext>
            </a:extLst>
          </p:cNvPr>
          <p:cNvSpPr>
            <a:spLocks noGrp="1"/>
          </p:cNvSpPr>
          <p:nvPr>
            <p:ph idx="16"/>
          </p:nvPr>
        </p:nvSpPr>
        <p:spPr>
          <a:xfrm>
            <a:off x="7019109" y="4920343"/>
            <a:ext cx="4334689" cy="1219201"/>
          </a:xfrm>
        </p:spPr>
        <p:txBody>
          <a:bodyPr>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Date Placeholder 4">
            <a:extLst>
              <a:ext uri="{FF2B5EF4-FFF2-40B4-BE49-F238E27FC236}">
                <a16:creationId xmlns:a16="http://schemas.microsoft.com/office/drawing/2014/main" id="{5413A312-123E-4C7A-864E-C120568D6037}"/>
              </a:ext>
            </a:extLst>
          </p:cNvPr>
          <p:cNvSpPr>
            <a:spLocks noGrp="1"/>
          </p:cNvSpPr>
          <p:nvPr>
            <p:ph type="dt" sz="half" idx="17"/>
          </p:nvPr>
        </p:nvSpPr>
        <p:spPr>
          <a:xfrm>
            <a:off x="2024740" y="6356350"/>
            <a:ext cx="1556659" cy="365125"/>
          </a:xfrm>
        </p:spPr>
        <p:txBody>
          <a:bodyPr/>
          <a:lstStyle>
            <a:lvl1pPr>
              <a:defRPr sz="900">
                <a:solidFill>
                  <a:schemeClr val="accent4">
                    <a:lumMod val="40000"/>
                    <a:lumOff val="60000"/>
                  </a:schemeClr>
                </a:solidFill>
              </a:defRPr>
            </a:lvl1pPr>
          </a:lstStyle>
          <a:p>
            <a:r>
              <a:rPr lang="en-US" dirty="0"/>
              <a:t>7/29/20XX</a:t>
            </a:r>
          </a:p>
        </p:txBody>
      </p:sp>
      <p:sp>
        <p:nvSpPr>
          <p:cNvPr id="22" name="Footer Placeholder 5">
            <a:extLst>
              <a:ext uri="{FF2B5EF4-FFF2-40B4-BE49-F238E27FC236}">
                <a16:creationId xmlns:a16="http://schemas.microsoft.com/office/drawing/2014/main" id="{F3306EE3-B07E-48BA-A4EE-EAFE9A458C38}"/>
              </a:ext>
            </a:extLst>
          </p:cNvPr>
          <p:cNvSpPr>
            <a:spLocks noGrp="1"/>
          </p:cNvSpPr>
          <p:nvPr>
            <p:ph type="ftr" sz="quarter" idx="18"/>
          </p:nvPr>
        </p:nvSpPr>
        <p:spPr>
          <a:xfrm>
            <a:off x="4038600" y="6356350"/>
            <a:ext cx="5268686" cy="365125"/>
          </a:xfrm>
        </p:spPr>
        <p:txBody>
          <a:bodyPr/>
          <a:lstStyle>
            <a:lvl1pPr>
              <a:defRPr sz="900">
                <a:solidFill>
                  <a:schemeClr val="accent4">
                    <a:lumMod val="40000"/>
                    <a:lumOff val="60000"/>
                  </a:schemeClr>
                </a:solidFill>
              </a:defRPr>
            </a:lvl1pPr>
          </a:lstStyle>
          <a:p>
            <a:r>
              <a:rPr lang="en-US" dirty="0"/>
              <a:t>Employee orientation</a:t>
            </a:r>
          </a:p>
        </p:txBody>
      </p:sp>
      <p:sp>
        <p:nvSpPr>
          <p:cNvPr id="23" name="Slide Number Placeholder 6">
            <a:extLst>
              <a:ext uri="{FF2B5EF4-FFF2-40B4-BE49-F238E27FC236}">
                <a16:creationId xmlns:a16="http://schemas.microsoft.com/office/drawing/2014/main" id="{6A049DF0-5C6A-4542-841D-C03F62304820}"/>
              </a:ext>
            </a:extLst>
          </p:cNvPr>
          <p:cNvSpPr>
            <a:spLocks noGrp="1"/>
          </p:cNvSpPr>
          <p:nvPr>
            <p:ph type="sldNum" sz="quarter" idx="19"/>
          </p:nvPr>
        </p:nvSpPr>
        <p:spPr>
          <a:xfrm>
            <a:off x="9764486" y="6356350"/>
            <a:ext cx="1589314" cy="365125"/>
          </a:xfrm>
        </p:spPr>
        <p:txBody>
          <a:bodyPr/>
          <a:lstStyle>
            <a:lvl1pPr>
              <a:defRPr sz="900">
                <a:solidFill>
                  <a:schemeClr val="accent4">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82153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left content">
    <p:bg>
      <p:bgPr>
        <a:solidFill>
          <a:schemeClr val="accent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BF9015-BE24-42C7-B20B-596FE57DE338}"/>
              </a:ext>
            </a:extLst>
          </p:cNvPr>
          <p:cNvSpPr>
            <a:spLocks noGrp="1"/>
          </p:cNvSpPr>
          <p:nvPr>
            <p:ph type="title" hasCustomPrompt="1"/>
          </p:nvPr>
        </p:nvSpPr>
        <p:spPr>
          <a:xfrm>
            <a:off x="1173480" y="3864426"/>
            <a:ext cx="5684520" cy="737734"/>
          </a:xfrm>
        </p:spPr>
        <p:txBody>
          <a:bodyPr anchor="b"/>
          <a:lstStyle>
            <a:lvl1pPr>
              <a:defRPr b="1">
                <a:solidFill>
                  <a:schemeClr val="bg1"/>
                </a:solidFill>
              </a:defRPr>
            </a:lvl1pPr>
          </a:lstStyle>
          <a:p>
            <a:r>
              <a:rPr lang="en-US"/>
              <a:t>Click to edit title</a:t>
            </a:r>
          </a:p>
        </p:txBody>
      </p:sp>
      <p:sp>
        <p:nvSpPr>
          <p:cNvPr id="8" name="Content Placeholder 2">
            <a:extLst>
              <a:ext uri="{FF2B5EF4-FFF2-40B4-BE49-F238E27FC236}">
                <a16:creationId xmlns:a16="http://schemas.microsoft.com/office/drawing/2014/main" id="{37368391-D103-4780-88AC-9746C0359607}"/>
              </a:ext>
            </a:extLst>
          </p:cNvPr>
          <p:cNvSpPr>
            <a:spLocks noGrp="1"/>
          </p:cNvSpPr>
          <p:nvPr>
            <p:ph idx="1"/>
          </p:nvPr>
        </p:nvSpPr>
        <p:spPr>
          <a:xfrm>
            <a:off x="1173480" y="4879291"/>
            <a:ext cx="5684520" cy="1325563"/>
          </a:xfrm>
        </p:spPr>
        <p:txBody>
          <a:bodyPr>
            <a:normAutofit/>
          </a:bodyPr>
          <a:lstStyle>
            <a:lvl1pPr marL="0" indent="0">
              <a:lnSpc>
                <a:spcPct val="100000"/>
              </a:lnSpc>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Rectangle 9">
            <a:extLst>
              <a:ext uri="{FF2B5EF4-FFF2-40B4-BE49-F238E27FC236}">
                <a16:creationId xmlns:a16="http://schemas.microsoft.com/office/drawing/2014/main" id="{AA0B4B24-EFFA-49CE-88D9-B8E2ECE17208}"/>
              </a:ext>
            </a:extLst>
          </p:cNvPr>
          <p:cNvSpPr/>
          <p:nvPr userDrawn="1"/>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94AD39F-C2DD-4F6A-8AB9-EA5E0024EB1C}"/>
              </a:ext>
            </a:extLst>
          </p:cNvPr>
          <p:cNvSpPr/>
          <p:nvPr userDrawn="1"/>
        </p:nvSpPr>
        <p:spPr>
          <a:xfrm flipV="1">
            <a:off x="8016240" y="0"/>
            <a:ext cx="417576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Date Placeholder 4">
            <a:extLst>
              <a:ext uri="{FF2B5EF4-FFF2-40B4-BE49-F238E27FC236}">
                <a16:creationId xmlns:a16="http://schemas.microsoft.com/office/drawing/2014/main" id="{38ABA718-1AEF-413D-964E-FA9CA8EDD8A2}"/>
              </a:ext>
            </a:extLst>
          </p:cNvPr>
          <p:cNvSpPr>
            <a:spLocks noGrp="1"/>
          </p:cNvSpPr>
          <p:nvPr>
            <p:ph type="dt" sz="half" idx="10"/>
          </p:nvPr>
        </p:nvSpPr>
        <p:spPr>
          <a:xfrm>
            <a:off x="838200" y="6356350"/>
            <a:ext cx="2743200" cy="365125"/>
          </a:xfrm>
        </p:spPr>
        <p:txBody>
          <a:bodyPr/>
          <a:lstStyle>
            <a:lvl1pPr>
              <a:defRPr sz="900">
                <a:solidFill>
                  <a:schemeClr val="accent4">
                    <a:lumMod val="40000"/>
                    <a:lumOff val="60000"/>
                  </a:schemeClr>
                </a:solidFill>
              </a:defRPr>
            </a:lvl1pPr>
          </a:lstStyle>
          <a:p>
            <a:r>
              <a:rPr lang="en-US" dirty="0"/>
              <a:t>7/29/20XX</a:t>
            </a:r>
          </a:p>
        </p:txBody>
      </p:sp>
      <p:sp>
        <p:nvSpPr>
          <p:cNvPr id="9" name="Rectangle 8">
            <a:extLst>
              <a:ext uri="{FF2B5EF4-FFF2-40B4-BE49-F238E27FC236}">
                <a16:creationId xmlns:a16="http://schemas.microsoft.com/office/drawing/2014/main" id="{0EE83AD3-B30F-42CE-99A0-D50CDB9C951F}"/>
              </a:ext>
            </a:extLst>
          </p:cNvPr>
          <p:cNvSpPr/>
          <p:nvPr userDrawn="1"/>
        </p:nvSpPr>
        <p:spPr>
          <a:xfrm>
            <a:off x="8011886" y="3429000"/>
            <a:ext cx="4180114"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5">
            <a:extLst>
              <a:ext uri="{FF2B5EF4-FFF2-40B4-BE49-F238E27FC236}">
                <a16:creationId xmlns:a16="http://schemas.microsoft.com/office/drawing/2014/main" id="{BCCB3A69-6840-43C8-94EB-C3EF41DBCE74}"/>
              </a:ext>
            </a:extLst>
          </p:cNvPr>
          <p:cNvSpPr>
            <a:spLocks noGrp="1"/>
          </p:cNvSpPr>
          <p:nvPr>
            <p:ph type="ftr" sz="quarter" idx="11"/>
          </p:nvPr>
        </p:nvSpPr>
        <p:spPr>
          <a:xfrm>
            <a:off x="4038600" y="6356350"/>
            <a:ext cx="4114800" cy="365125"/>
          </a:xfrm>
        </p:spPr>
        <p:txBody>
          <a:bodyPr/>
          <a:lstStyle>
            <a:lvl1pPr>
              <a:defRPr sz="900">
                <a:solidFill>
                  <a:schemeClr val="accent4">
                    <a:lumMod val="40000"/>
                    <a:lumOff val="60000"/>
                  </a:schemeClr>
                </a:solidFill>
              </a:defRPr>
            </a:lvl1pPr>
          </a:lstStyle>
          <a:p>
            <a:r>
              <a:rPr lang="en-US" dirty="0"/>
              <a:t>Employee orientation</a:t>
            </a:r>
          </a:p>
        </p:txBody>
      </p:sp>
      <p:sp>
        <p:nvSpPr>
          <p:cNvPr id="16" name="Slide Number Placeholder 6">
            <a:extLst>
              <a:ext uri="{FF2B5EF4-FFF2-40B4-BE49-F238E27FC236}">
                <a16:creationId xmlns:a16="http://schemas.microsoft.com/office/drawing/2014/main" id="{B374594B-C272-477C-B1DB-A1E214CEDA46}"/>
              </a:ext>
            </a:extLst>
          </p:cNvPr>
          <p:cNvSpPr>
            <a:spLocks noGrp="1"/>
          </p:cNvSpPr>
          <p:nvPr>
            <p:ph type="sldNum" sz="quarter" idx="12"/>
          </p:nvPr>
        </p:nvSpPr>
        <p:spPr>
          <a:xfrm>
            <a:off x="8610600" y="6356350"/>
            <a:ext cx="2743200" cy="365125"/>
          </a:xfrm>
        </p:spPr>
        <p:txBody>
          <a:bodyPr/>
          <a:lstStyle>
            <a:lvl1pPr>
              <a:defRPr sz="900">
                <a:solidFill>
                  <a:schemeClr val="accent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94643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enter text with top border">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3253740" y="1957701"/>
            <a:ext cx="5684520" cy="1305562"/>
          </a:xfrm>
        </p:spPr>
        <p:txBody>
          <a:bodyPr anchor="b"/>
          <a:lstStyle>
            <a:lvl1pPr algn="ctr">
              <a:defRPr b="1">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3253740" y="3429000"/>
            <a:ext cx="5684520" cy="2347596"/>
          </a:xfrm>
        </p:spPr>
        <p:txBody>
          <a:bodyPr>
            <a:normAutofit/>
          </a:bodyPr>
          <a:lstStyle>
            <a:lvl1pPr marL="0" indent="0" algn="ctr">
              <a:lnSpc>
                <a:spcPct val="100000"/>
              </a:lnSpc>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2B217CA4-9423-45D5-AD1D-2415B600F1DD}"/>
              </a:ext>
            </a:extLst>
          </p:cNvPr>
          <p:cNvSpPr/>
          <p:nvPr userDrawn="1"/>
        </p:nvSpPr>
        <p:spPr>
          <a:xfrm>
            <a:off x="0" y="0"/>
            <a:ext cx="12192000" cy="1081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4F525B7F-8292-4AE6-B9B3-F6C0621F1161}"/>
              </a:ext>
            </a:extLst>
          </p:cNvPr>
          <p:cNvSpPr>
            <a:spLocks noGrp="1"/>
          </p:cNvSpPr>
          <p:nvPr>
            <p:ph type="dt" sz="half" idx="10"/>
          </p:nvPr>
        </p:nvSpPr>
        <p:spPr/>
        <p:txBody>
          <a:bodyPr/>
          <a:lstStyle>
            <a:lvl1pPr>
              <a:defRPr sz="900">
                <a:solidFill>
                  <a:schemeClr val="accent5">
                    <a:lumMod val="75000"/>
                  </a:schemeClr>
                </a:solidFill>
              </a:defRPr>
            </a:lvl1pPr>
          </a:lstStyle>
          <a:p>
            <a:r>
              <a:rPr lang="en-US" dirty="0"/>
              <a:t>7/29/20XX</a:t>
            </a:r>
          </a:p>
        </p:txBody>
      </p:sp>
      <p:sp>
        <p:nvSpPr>
          <p:cNvPr id="6" name="Footer Placeholder 5">
            <a:extLst>
              <a:ext uri="{FF2B5EF4-FFF2-40B4-BE49-F238E27FC236}">
                <a16:creationId xmlns:a16="http://schemas.microsoft.com/office/drawing/2014/main" id="{E3E86D52-9DFB-4D69-BF39-2C163B3946ED}"/>
              </a:ext>
            </a:extLst>
          </p:cNvPr>
          <p:cNvSpPr>
            <a:spLocks noGrp="1"/>
          </p:cNvSpPr>
          <p:nvPr>
            <p:ph type="ftr" sz="quarter" idx="11"/>
          </p:nvPr>
        </p:nvSpPr>
        <p:spPr/>
        <p:txBody>
          <a:bodyPr/>
          <a:lstStyle>
            <a:lvl1pPr>
              <a:defRPr sz="900">
                <a:solidFill>
                  <a:schemeClr val="accent5">
                    <a:lumMod val="75000"/>
                  </a:schemeClr>
                </a:solidFill>
              </a:defRPr>
            </a:lvl1pPr>
          </a:lstStyle>
          <a:p>
            <a:r>
              <a:rPr lang="en-US" dirty="0"/>
              <a:t>Employee orientation</a:t>
            </a:r>
          </a:p>
        </p:txBody>
      </p:sp>
      <p:sp>
        <p:nvSpPr>
          <p:cNvPr id="7" name="Slide Number Placeholder 6">
            <a:extLst>
              <a:ext uri="{FF2B5EF4-FFF2-40B4-BE49-F238E27FC236}">
                <a16:creationId xmlns:a16="http://schemas.microsoft.com/office/drawing/2014/main" id="{A0B91A39-D816-4317-AA23-55510F9D35DE}"/>
              </a:ext>
            </a:extLst>
          </p:cNvPr>
          <p:cNvSpPr>
            <a:spLocks noGrp="1"/>
          </p:cNvSpPr>
          <p:nvPr>
            <p:ph type="sldNum" sz="quarter" idx="12"/>
          </p:nvPr>
        </p:nvSpPr>
        <p:spPr/>
        <p:txBody>
          <a:bodyPr/>
          <a:lstStyle>
            <a:lvl1pPr>
              <a:defRPr sz="900">
                <a:solidFill>
                  <a:schemeClr val="accent5">
                    <a:lumMod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81607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enter tex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3253740" y="1957701"/>
            <a:ext cx="5684520" cy="1305562"/>
          </a:xfrm>
        </p:spPr>
        <p:txBody>
          <a:bodyPr anchor="b"/>
          <a:lstStyle>
            <a:lvl1pPr algn="ctr">
              <a:defRPr b="1">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3253740" y="3429000"/>
            <a:ext cx="5684520" cy="2347596"/>
          </a:xfrm>
        </p:spPr>
        <p:txBody>
          <a:bodyPr>
            <a:normAutofit/>
          </a:bodyPr>
          <a:lstStyle>
            <a:lvl1pPr marL="0" indent="0" algn="ctr">
              <a:lnSpc>
                <a:spcPct val="100000"/>
              </a:lnSpc>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Rectangle 4">
            <a:extLst>
              <a:ext uri="{FF2B5EF4-FFF2-40B4-BE49-F238E27FC236}">
                <a16:creationId xmlns:a16="http://schemas.microsoft.com/office/drawing/2014/main" id="{D7B514D1-FFF2-4784-BC98-5C209566EB25}"/>
              </a:ext>
            </a:extLst>
          </p:cNvPr>
          <p:cNvSpPr/>
          <p:nvPr userDrawn="1"/>
        </p:nvSpPr>
        <p:spPr>
          <a:xfrm>
            <a:off x="0" y="0"/>
            <a:ext cx="191588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F775047-FCCD-48A9-AE4B-E4619B3FA069}"/>
              </a:ext>
            </a:extLst>
          </p:cNvPr>
          <p:cNvSpPr/>
          <p:nvPr userDrawn="1"/>
        </p:nvSpPr>
        <p:spPr>
          <a:xfrm>
            <a:off x="10276114" y="0"/>
            <a:ext cx="191588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Date Placeholder 4">
            <a:extLst>
              <a:ext uri="{FF2B5EF4-FFF2-40B4-BE49-F238E27FC236}">
                <a16:creationId xmlns:a16="http://schemas.microsoft.com/office/drawing/2014/main" id="{E57E5351-59BE-4BC8-83D8-BABF23172D89}"/>
              </a:ext>
            </a:extLst>
          </p:cNvPr>
          <p:cNvSpPr>
            <a:spLocks noGrp="1"/>
          </p:cNvSpPr>
          <p:nvPr>
            <p:ph type="dt" sz="half" idx="10"/>
          </p:nvPr>
        </p:nvSpPr>
        <p:spPr>
          <a:xfrm>
            <a:off x="838200" y="6356350"/>
            <a:ext cx="2743200" cy="365125"/>
          </a:xfrm>
        </p:spPr>
        <p:txBody>
          <a:bodyPr/>
          <a:lstStyle>
            <a:lvl1pPr>
              <a:defRPr sz="900">
                <a:solidFill>
                  <a:schemeClr val="accent5"/>
                </a:solidFill>
              </a:defRPr>
            </a:lvl1pPr>
          </a:lstStyle>
          <a:p>
            <a:r>
              <a:rPr lang="en-US" dirty="0"/>
              <a:t>7/29/20XX</a:t>
            </a:r>
          </a:p>
        </p:txBody>
      </p:sp>
      <p:sp>
        <p:nvSpPr>
          <p:cNvPr id="9" name="Footer Placeholder 5">
            <a:extLst>
              <a:ext uri="{FF2B5EF4-FFF2-40B4-BE49-F238E27FC236}">
                <a16:creationId xmlns:a16="http://schemas.microsoft.com/office/drawing/2014/main" id="{7F2C600D-D61A-47D7-88A2-66D269DCB3A3}"/>
              </a:ext>
            </a:extLst>
          </p:cNvPr>
          <p:cNvSpPr>
            <a:spLocks noGrp="1"/>
          </p:cNvSpPr>
          <p:nvPr>
            <p:ph type="ftr" sz="quarter" idx="11"/>
          </p:nvPr>
        </p:nvSpPr>
        <p:spPr>
          <a:xfrm>
            <a:off x="4038600" y="6356350"/>
            <a:ext cx="4114800" cy="365125"/>
          </a:xfrm>
        </p:spPr>
        <p:txBody>
          <a:bodyPr/>
          <a:lstStyle>
            <a:lvl1pPr>
              <a:defRPr sz="900">
                <a:solidFill>
                  <a:schemeClr val="accent5">
                    <a:lumMod val="75000"/>
                  </a:schemeClr>
                </a:solidFill>
              </a:defRPr>
            </a:lvl1pPr>
          </a:lstStyle>
          <a:p>
            <a:r>
              <a:rPr lang="en-US" dirty="0"/>
              <a:t>Employee orientation</a:t>
            </a:r>
          </a:p>
        </p:txBody>
      </p:sp>
      <p:sp>
        <p:nvSpPr>
          <p:cNvPr id="10" name="Slide Number Placeholder 6">
            <a:extLst>
              <a:ext uri="{FF2B5EF4-FFF2-40B4-BE49-F238E27FC236}">
                <a16:creationId xmlns:a16="http://schemas.microsoft.com/office/drawing/2014/main" id="{E257B2EA-F7F2-4B84-A989-76BF9D0F8636}"/>
              </a:ext>
            </a:extLst>
          </p:cNvPr>
          <p:cNvSpPr>
            <a:spLocks noGrp="1"/>
          </p:cNvSpPr>
          <p:nvPr>
            <p:ph type="sldNum" sz="quarter" idx="12"/>
          </p:nvPr>
        </p:nvSpPr>
        <p:spPr>
          <a:xfrm>
            <a:off x="8610600" y="6356350"/>
            <a:ext cx="2743200" cy="365125"/>
          </a:xfrm>
        </p:spPr>
        <p:txBody>
          <a:bodyPr/>
          <a:lstStyle>
            <a:lvl1pPr>
              <a:defRPr sz="900">
                <a:solidFill>
                  <a:schemeClr val="accent5"/>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255526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p:bg>
      <p:bgPr>
        <a:solidFill>
          <a:schemeClr val="accent5"/>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90D749F-1509-46B1-B8ED-3506AC084799}"/>
              </a:ext>
            </a:extLst>
          </p:cNvPr>
          <p:cNvSpPr/>
          <p:nvPr userDrawn="1"/>
        </p:nvSpPr>
        <p:spPr>
          <a:xfrm>
            <a:off x="0" y="0"/>
            <a:ext cx="12192000" cy="1366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838200" y="14695"/>
            <a:ext cx="10515600" cy="1325563"/>
          </a:xfrm>
        </p:spPr>
        <p:txBody>
          <a:bodyPr/>
          <a:lstStyle>
            <a:lvl1pPr algn="ctr">
              <a:defRPr b="1">
                <a:solidFill>
                  <a:schemeClr val="bg1"/>
                </a:solidFill>
              </a:defRPr>
            </a:lvl1pPr>
          </a:lstStyle>
          <a:p>
            <a:r>
              <a:rPr lang="en-US" dirty="0"/>
              <a:t>Click to edit Master title style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775607" y="4553832"/>
            <a:ext cx="2105186" cy="678667"/>
          </a:xfrm>
        </p:spPr>
        <p:txBody>
          <a:bodyPr/>
          <a:lstStyle>
            <a:lvl1pPr marL="0" indent="0" algn="ctr">
              <a:buFont typeface="Arial" panose="020B0604020202020204" pitchFamily="34" charset="0"/>
              <a:buNone/>
              <a:defRPr sz="1800">
                <a:solidFill>
                  <a:schemeClr val="accent4"/>
                </a:solidFill>
                <a:latin typeface="+mj-lt"/>
              </a:defRPr>
            </a:lvl1pPr>
          </a:lstStyle>
          <a:p>
            <a:pPr lvl="0"/>
            <a:r>
              <a:rPr lang="en-US"/>
              <a:t>Bullet 1</a:t>
            </a:r>
            <a:endParaRPr lang="en-ZA"/>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3620807" y="4553832"/>
            <a:ext cx="2105186" cy="678667"/>
          </a:xfrm>
        </p:spPr>
        <p:txBody>
          <a:bodyPr/>
          <a:lstStyle>
            <a:lvl1pPr marL="0" indent="0" algn="ctr">
              <a:buFont typeface="Arial" panose="020B0604020202020204" pitchFamily="34" charset="0"/>
              <a:buNone/>
              <a:defRPr sz="1800">
                <a:solidFill>
                  <a:schemeClr val="accent4"/>
                </a:solidFill>
                <a:latin typeface="+mj-lt"/>
              </a:defRPr>
            </a:lvl1pPr>
          </a:lstStyle>
          <a:p>
            <a:pPr lvl="0"/>
            <a:r>
              <a:rPr lang="en-US"/>
              <a:t>Bullet 2</a:t>
            </a:r>
            <a:endParaRPr lang="en-ZA"/>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6466007" y="4553832"/>
            <a:ext cx="2105186" cy="678667"/>
          </a:xfrm>
        </p:spPr>
        <p:txBody>
          <a:bodyPr/>
          <a:lstStyle>
            <a:lvl1pPr marL="0" indent="0" algn="ctr">
              <a:buFont typeface="Arial" panose="020B0604020202020204" pitchFamily="34" charset="0"/>
              <a:buNone/>
              <a:defRPr sz="1800">
                <a:solidFill>
                  <a:schemeClr val="accent4"/>
                </a:solidFill>
                <a:latin typeface="+mj-lt"/>
              </a:defRPr>
            </a:lvl1pPr>
          </a:lstStyle>
          <a:p>
            <a:pPr lvl="0"/>
            <a:r>
              <a:rPr lang="en-US"/>
              <a:t>Bullet 3</a:t>
            </a:r>
            <a:endParaRPr lang="en-ZA"/>
          </a:p>
        </p:txBody>
      </p:sp>
      <p:sp>
        <p:nvSpPr>
          <p:cNvPr id="15" name="Text Placeholder 8">
            <a:extLst>
              <a:ext uri="{FF2B5EF4-FFF2-40B4-BE49-F238E27FC236}">
                <a16:creationId xmlns:a16="http://schemas.microsoft.com/office/drawing/2014/main" id="{9CB783F5-ED01-464E-9185-F05CFA0E84C4}"/>
              </a:ext>
            </a:extLst>
          </p:cNvPr>
          <p:cNvSpPr>
            <a:spLocks noGrp="1"/>
          </p:cNvSpPr>
          <p:nvPr>
            <p:ph type="body" sz="quarter" idx="45" hasCustomPrompt="1"/>
          </p:nvPr>
        </p:nvSpPr>
        <p:spPr>
          <a:xfrm>
            <a:off x="9311207" y="4553832"/>
            <a:ext cx="2105186" cy="678667"/>
          </a:xfrm>
        </p:spPr>
        <p:txBody>
          <a:bodyPr/>
          <a:lstStyle>
            <a:lvl1pPr marL="0" indent="0" algn="ctr">
              <a:buFont typeface="Arial" panose="020B0604020202020204" pitchFamily="34" charset="0"/>
              <a:buNone/>
              <a:defRPr sz="1800">
                <a:solidFill>
                  <a:schemeClr val="accent4"/>
                </a:solidFill>
                <a:latin typeface="+mj-lt"/>
              </a:defRPr>
            </a:lvl1pPr>
          </a:lstStyle>
          <a:p>
            <a:pPr lvl="0"/>
            <a:r>
              <a:rPr lang="en-US"/>
              <a:t>Bullet 4</a:t>
            </a:r>
            <a:endParaRPr lang="en-ZA"/>
          </a:p>
        </p:txBody>
      </p:sp>
      <p:sp>
        <p:nvSpPr>
          <p:cNvPr id="21" name="Online Image Placeholder 20">
            <a:extLst>
              <a:ext uri="{FF2B5EF4-FFF2-40B4-BE49-F238E27FC236}">
                <a16:creationId xmlns:a16="http://schemas.microsoft.com/office/drawing/2014/main" id="{D25CFAE9-00ED-42E0-BC9A-37BA858979B3}"/>
              </a:ext>
            </a:extLst>
          </p:cNvPr>
          <p:cNvSpPr>
            <a:spLocks noGrp="1"/>
          </p:cNvSpPr>
          <p:nvPr>
            <p:ph type="clipArt" sz="quarter" idx="48"/>
          </p:nvPr>
        </p:nvSpPr>
        <p:spPr>
          <a:xfrm>
            <a:off x="1090200" y="3080256"/>
            <a:ext cx="1476375" cy="1474788"/>
          </a:xfrm>
        </p:spPr>
        <p:txBody>
          <a:bodyPr>
            <a:normAutofit/>
          </a:bodyPr>
          <a:lstStyle>
            <a:lvl1pPr>
              <a:defRPr sz="1600"/>
            </a:lvl1pPr>
          </a:lstStyle>
          <a:p>
            <a:r>
              <a:rPr lang="en-US"/>
              <a:t>Click icon to add online image</a:t>
            </a:r>
            <a:endParaRPr lang="en-US" dirty="0"/>
          </a:p>
        </p:txBody>
      </p:sp>
      <p:sp>
        <p:nvSpPr>
          <p:cNvPr id="22" name="Online Image Placeholder 20">
            <a:extLst>
              <a:ext uri="{FF2B5EF4-FFF2-40B4-BE49-F238E27FC236}">
                <a16:creationId xmlns:a16="http://schemas.microsoft.com/office/drawing/2014/main" id="{280D5B0E-3D2E-4146-9670-B596E8EBD129}"/>
              </a:ext>
            </a:extLst>
          </p:cNvPr>
          <p:cNvSpPr>
            <a:spLocks noGrp="1"/>
          </p:cNvSpPr>
          <p:nvPr>
            <p:ph type="clipArt" sz="quarter" idx="49"/>
          </p:nvPr>
        </p:nvSpPr>
        <p:spPr>
          <a:xfrm>
            <a:off x="3935025" y="3080256"/>
            <a:ext cx="1476375" cy="1474788"/>
          </a:xfrm>
        </p:spPr>
        <p:txBody>
          <a:bodyPr>
            <a:normAutofit/>
          </a:bodyPr>
          <a:lstStyle>
            <a:lvl1pPr>
              <a:defRPr sz="1600"/>
            </a:lvl1pPr>
          </a:lstStyle>
          <a:p>
            <a:r>
              <a:rPr lang="en-US"/>
              <a:t>Click icon to add online image</a:t>
            </a:r>
            <a:endParaRPr lang="en-US" dirty="0"/>
          </a:p>
        </p:txBody>
      </p:sp>
      <p:sp>
        <p:nvSpPr>
          <p:cNvPr id="23" name="Online Image Placeholder 20">
            <a:extLst>
              <a:ext uri="{FF2B5EF4-FFF2-40B4-BE49-F238E27FC236}">
                <a16:creationId xmlns:a16="http://schemas.microsoft.com/office/drawing/2014/main" id="{03D89936-E0D7-4618-9E72-EC1467568C21}"/>
              </a:ext>
            </a:extLst>
          </p:cNvPr>
          <p:cNvSpPr>
            <a:spLocks noGrp="1"/>
          </p:cNvSpPr>
          <p:nvPr>
            <p:ph type="clipArt" sz="quarter" idx="50"/>
          </p:nvPr>
        </p:nvSpPr>
        <p:spPr>
          <a:xfrm>
            <a:off x="6779850" y="3079044"/>
            <a:ext cx="1476375" cy="1474788"/>
          </a:xfrm>
        </p:spPr>
        <p:txBody>
          <a:bodyPr>
            <a:normAutofit/>
          </a:bodyPr>
          <a:lstStyle>
            <a:lvl1pPr>
              <a:defRPr sz="1600"/>
            </a:lvl1pPr>
          </a:lstStyle>
          <a:p>
            <a:r>
              <a:rPr lang="en-US"/>
              <a:t>Click icon to add online image</a:t>
            </a:r>
            <a:endParaRPr lang="en-US" dirty="0"/>
          </a:p>
        </p:txBody>
      </p:sp>
      <p:sp>
        <p:nvSpPr>
          <p:cNvPr id="24" name="Online Image Placeholder 20">
            <a:extLst>
              <a:ext uri="{FF2B5EF4-FFF2-40B4-BE49-F238E27FC236}">
                <a16:creationId xmlns:a16="http://schemas.microsoft.com/office/drawing/2014/main" id="{08A2E99E-9F83-4666-BD35-056C88AEBFB1}"/>
              </a:ext>
            </a:extLst>
          </p:cNvPr>
          <p:cNvSpPr>
            <a:spLocks noGrp="1"/>
          </p:cNvSpPr>
          <p:nvPr>
            <p:ph type="clipArt" sz="quarter" idx="51"/>
          </p:nvPr>
        </p:nvSpPr>
        <p:spPr>
          <a:xfrm>
            <a:off x="9625612" y="3079044"/>
            <a:ext cx="1476375" cy="1474788"/>
          </a:xfrm>
        </p:spPr>
        <p:txBody>
          <a:bodyPr>
            <a:normAutofit/>
          </a:bodyPr>
          <a:lstStyle>
            <a:lvl1pPr>
              <a:defRPr sz="1600"/>
            </a:lvl1pPr>
          </a:lstStyle>
          <a:p>
            <a:r>
              <a:rPr lang="en-US"/>
              <a:t>Click icon to add online image</a:t>
            </a:r>
            <a:endParaRPr lang="en-US" dirty="0"/>
          </a:p>
        </p:txBody>
      </p:sp>
      <p:sp>
        <p:nvSpPr>
          <p:cNvPr id="25" name="Date Placeholder 4">
            <a:extLst>
              <a:ext uri="{FF2B5EF4-FFF2-40B4-BE49-F238E27FC236}">
                <a16:creationId xmlns:a16="http://schemas.microsoft.com/office/drawing/2014/main" id="{8B2D064B-EC57-4EA9-96ED-918E61BFD5F4}"/>
              </a:ext>
            </a:extLst>
          </p:cNvPr>
          <p:cNvSpPr>
            <a:spLocks noGrp="1"/>
          </p:cNvSpPr>
          <p:nvPr>
            <p:ph type="dt" sz="half" idx="10"/>
          </p:nvPr>
        </p:nvSpPr>
        <p:spPr>
          <a:xfrm>
            <a:off x="838200" y="6356350"/>
            <a:ext cx="2743200" cy="365125"/>
          </a:xfrm>
        </p:spPr>
        <p:txBody>
          <a:bodyPr/>
          <a:lstStyle>
            <a:lvl1pPr>
              <a:defRPr sz="900">
                <a:solidFill>
                  <a:schemeClr val="accent5">
                    <a:lumMod val="75000"/>
                  </a:schemeClr>
                </a:solidFill>
              </a:defRPr>
            </a:lvl1pPr>
          </a:lstStyle>
          <a:p>
            <a:r>
              <a:rPr lang="en-US" dirty="0"/>
              <a:t>7/29/20XX</a:t>
            </a:r>
          </a:p>
        </p:txBody>
      </p:sp>
      <p:sp>
        <p:nvSpPr>
          <p:cNvPr id="26" name="Footer Placeholder 5">
            <a:extLst>
              <a:ext uri="{FF2B5EF4-FFF2-40B4-BE49-F238E27FC236}">
                <a16:creationId xmlns:a16="http://schemas.microsoft.com/office/drawing/2014/main" id="{B2A70FF9-0C32-4443-A788-56E40DD780D1}"/>
              </a:ext>
            </a:extLst>
          </p:cNvPr>
          <p:cNvSpPr>
            <a:spLocks noGrp="1"/>
          </p:cNvSpPr>
          <p:nvPr>
            <p:ph type="ftr" sz="quarter" idx="11"/>
          </p:nvPr>
        </p:nvSpPr>
        <p:spPr>
          <a:xfrm>
            <a:off x="4038600" y="6356350"/>
            <a:ext cx="4114800" cy="365125"/>
          </a:xfrm>
        </p:spPr>
        <p:txBody>
          <a:bodyPr/>
          <a:lstStyle>
            <a:lvl1pPr>
              <a:defRPr sz="900">
                <a:solidFill>
                  <a:schemeClr val="accent5">
                    <a:lumMod val="75000"/>
                  </a:schemeClr>
                </a:solidFill>
              </a:defRPr>
            </a:lvl1pPr>
          </a:lstStyle>
          <a:p>
            <a:r>
              <a:rPr lang="en-US" dirty="0"/>
              <a:t>Employee orientation</a:t>
            </a:r>
          </a:p>
        </p:txBody>
      </p:sp>
      <p:sp>
        <p:nvSpPr>
          <p:cNvPr id="27" name="Slide Number Placeholder 6">
            <a:extLst>
              <a:ext uri="{FF2B5EF4-FFF2-40B4-BE49-F238E27FC236}">
                <a16:creationId xmlns:a16="http://schemas.microsoft.com/office/drawing/2014/main" id="{D51176E4-E898-4497-ACF7-72CFF75FED25}"/>
              </a:ext>
            </a:extLst>
          </p:cNvPr>
          <p:cNvSpPr>
            <a:spLocks noGrp="1"/>
          </p:cNvSpPr>
          <p:nvPr>
            <p:ph type="sldNum" sz="quarter" idx="12"/>
          </p:nvPr>
        </p:nvSpPr>
        <p:spPr>
          <a:xfrm>
            <a:off x="8610600" y="6356350"/>
            <a:ext cx="2743200" cy="365125"/>
          </a:xfrm>
        </p:spPr>
        <p:txBody>
          <a:bodyPr/>
          <a:lstStyle>
            <a:lvl1pPr>
              <a:defRPr sz="900">
                <a:solidFill>
                  <a:schemeClr val="accent5">
                    <a:lumMod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15236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four images">
    <p:bg>
      <p:bgPr>
        <a:solidFill>
          <a:schemeClr val="accent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CCBC51-CB80-441C-9628-70A3BFA8C31A}"/>
              </a:ext>
            </a:extLst>
          </p:cNvPr>
          <p:cNvSpPr/>
          <p:nvPr userDrawn="1"/>
        </p:nvSpPr>
        <p:spPr>
          <a:xfrm>
            <a:off x="0" y="3429000"/>
            <a:ext cx="48768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E90D749F-1509-46B1-B8ED-3506AC084799}"/>
              </a:ext>
            </a:extLst>
          </p:cNvPr>
          <p:cNvSpPr/>
          <p:nvPr userDrawn="1"/>
        </p:nvSpPr>
        <p:spPr>
          <a:xfrm>
            <a:off x="0" y="1"/>
            <a:ext cx="48768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838200" y="365125"/>
            <a:ext cx="3200400" cy="2621139"/>
          </a:xfrm>
        </p:spPr>
        <p:txBody>
          <a:bodyPr anchor="b"/>
          <a:lstStyle>
            <a:lvl1pPr algn="l">
              <a:defRPr b="1">
                <a:solidFill>
                  <a:schemeClr val="accent4"/>
                </a:solidFill>
              </a:defRPr>
            </a:lvl1pPr>
          </a:lstStyle>
          <a:p>
            <a:r>
              <a:rPr lang="en-US"/>
              <a:t>Click to edit Master title style</a:t>
            </a:r>
            <a:endParaRPr lang="en-ZA"/>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6073368" y="2131457"/>
            <a:ext cx="2105186" cy="365126"/>
          </a:xfrm>
        </p:spPr>
        <p:txBody>
          <a:bodyPr/>
          <a:lstStyle>
            <a:lvl1pPr marL="0" indent="0" algn="ctr">
              <a:buFont typeface="Arial" panose="020B0604020202020204" pitchFamily="34" charset="0"/>
              <a:buNone/>
              <a:defRPr sz="1800" b="1">
                <a:solidFill>
                  <a:schemeClr val="accent2"/>
                </a:solidFill>
                <a:latin typeface="+mj-lt"/>
              </a:defRPr>
            </a:lvl1pPr>
          </a:lstStyle>
          <a:p>
            <a:pPr lvl="0"/>
            <a:r>
              <a:rPr lang="en-US"/>
              <a:t>Bullet 1</a:t>
            </a:r>
            <a:endParaRPr lang="en-ZA"/>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8924518" y="2131457"/>
            <a:ext cx="2105186" cy="365126"/>
          </a:xfrm>
        </p:spPr>
        <p:txBody>
          <a:bodyPr/>
          <a:lstStyle>
            <a:lvl1pPr marL="0" indent="0" algn="ctr">
              <a:buFont typeface="Arial" panose="020B0604020202020204" pitchFamily="34" charset="0"/>
              <a:buNone/>
              <a:defRPr sz="1800" b="1">
                <a:solidFill>
                  <a:schemeClr val="accent2"/>
                </a:solidFill>
                <a:latin typeface="+mj-lt"/>
              </a:defRPr>
            </a:lvl1pPr>
          </a:lstStyle>
          <a:p>
            <a:pPr lvl="0"/>
            <a:r>
              <a:rPr lang="en-US"/>
              <a:t>Bullet 2</a:t>
            </a:r>
            <a:endParaRPr lang="en-ZA"/>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6074118" y="4874657"/>
            <a:ext cx="2105186" cy="365126"/>
          </a:xfrm>
        </p:spPr>
        <p:txBody>
          <a:bodyPr/>
          <a:lstStyle>
            <a:lvl1pPr marL="0" indent="0" algn="ctr">
              <a:buFont typeface="Arial" panose="020B0604020202020204" pitchFamily="34" charset="0"/>
              <a:buNone/>
              <a:defRPr sz="1800" b="1">
                <a:solidFill>
                  <a:schemeClr val="accent2"/>
                </a:solidFill>
                <a:latin typeface="+mj-lt"/>
              </a:defRPr>
            </a:lvl1pPr>
          </a:lstStyle>
          <a:p>
            <a:pPr lvl="0"/>
            <a:r>
              <a:rPr lang="en-US"/>
              <a:t>Bullet 3</a:t>
            </a:r>
            <a:endParaRPr lang="en-ZA"/>
          </a:p>
        </p:txBody>
      </p:sp>
      <p:sp>
        <p:nvSpPr>
          <p:cNvPr id="15" name="Text Placeholder 8">
            <a:extLst>
              <a:ext uri="{FF2B5EF4-FFF2-40B4-BE49-F238E27FC236}">
                <a16:creationId xmlns:a16="http://schemas.microsoft.com/office/drawing/2014/main" id="{9CB783F5-ED01-464E-9185-F05CFA0E84C4}"/>
              </a:ext>
            </a:extLst>
          </p:cNvPr>
          <p:cNvSpPr>
            <a:spLocks noGrp="1"/>
          </p:cNvSpPr>
          <p:nvPr>
            <p:ph type="body" sz="quarter" idx="45" hasCustomPrompt="1"/>
          </p:nvPr>
        </p:nvSpPr>
        <p:spPr>
          <a:xfrm>
            <a:off x="8919318" y="4874657"/>
            <a:ext cx="2105186" cy="365126"/>
          </a:xfrm>
        </p:spPr>
        <p:txBody>
          <a:bodyPr/>
          <a:lstStyle>
            <a:lvl1pPr marL="0" indent="0" algn="ctr">
              <a:buFont typeface="Arial" panose="020B0604020202020204" pitchFamily="34" charset="0"/>
              <a:buNone/>
              <a:defRPr sz="1800" b="1">
                <a:solidFill>
                  <a:schemeClr val="accent2"/>
                </a:solidFill>
                <a:latin typeface="+mj-lt"/>
              </a:defRPr>
            </a:lvl1pPr>
          </a:lstStyle>
          <a:p>
            <a:pPr lvl="0"/>
            <a:r>
              <a:rPr lang="en-US"/>
              <a:t>Bullet 4</a:t>
            </a:r>
            <a:endParaRPr lang="en-ZA"/>
          </a:p>
        </p:txBody>
      </p:sp>
      <p:sp>
        <p:nvSpPr>
          <p:cNvPr id="21" name="Online Image Placeholder 20">
            <a:extLst>
              <a:ext uri="{FF2B5EF4-FFF2-40B4-BE49-F238E27FC236}">
                <a16:creationId xmlns:a16="http://schemas.microsoft.com/office/drawing/2014/main" id="{D25CFAE9-00ED-42E0-BC9A-37BA858979B3}"/>
              </a:ext>
            </a:extLst>
          </p:cNvPr>
          <p:cNvSpPr>
            <a:spLocks noGrp="1"/>
          </p:cNvSpPr>
          <p:nvPr>
            <p:ph type="clipArt" sz="quarter" idx="48"/>
          </p:nvPr>
        </p:nvSpPr>
        <p:spPr>
          <a:xfrm>
            <a:off x="6387961" y="643469"/>
            <a:ext cx="1476375" cy="1474788"/>
          </a:xfrm>
        </p:spPr>
        <p:txBody>
          <a:bodyPr>
            <a:normAutofit/>
          </a:bodyPr>
          <a:lstStyle>
            <a:lvl1pPr>
              <a:defRPr sz="1600"/>
            </a:lvl1pPr>
          </a:lstStyle>
          <a:p>
            <a:r>
              <a:rPr lang="en-US"/>
              <a:t>Click icon to add online image</a:t>
            </a:r>
            <a:endParaRPr lang="en-US" dirty="0"/>
          </a:p>
        </p:txBody>
      </p:sp>
      <p:sp>
        <p:nvSpPr>
          <p:cNvPr id="22" name="Online Image Placeholder 20">
            <a:extLst>
              <a:ext uri="{FF2B5EF4-FFF2-40B4-BE49-F238E27FC236}">
                <a16:creationId xmlns:a16="http://schemas.microsoft.com/office/drawing/2014/main" id="{280D5B0E-3D2E-4146-9670-B596E8EBD129}"/>
              </a:ext>
            </a:extLst>
          </p:cNvPr>
          <p:cNvSpPr>
            <a:spLocks noGrp="1"/>
          </p:cNvSpPr>
          <p:nvPr>
            <p:ph type="clipArt" sz="quarter" idx="49"/>
          </p:nvPr>
        </p:nvSpPr>
        <p:spPr>
          <a:xfrm>
            <a:off x="9238736" y="643469"/>
            <a:ext cx="1476375" cy="1474788"/>
          </a:xfrm>
        </p:spPr>
        <p:txBody>
          <a:bodyPr>
            <a:normAutofit/>
          </a:bodyPr>
          <a:lstStyle>
            <a:lvl1pPr>
              <a:defRPr sz="1600"/>
            </a:lvl1pPr>
          </a:lstStyle>
          <a:p>
            <a:r>
              <a:rPr lang="en-US"/>
              <a:t>Click icon to add online image</a:t>
            </a:r>
            <a:endParaRPr lang="en-US" dirty="0"/>
          </a:p>
        </p:txBody>
      </p:sp>
      <p:sp>
        <p:nvSpPr>
          <p:cNvPr id="23" name="Online Image Placeholder 20">
            <a:extLst>
              <a:ext uri="{FF2B5EF4-FFF2-40B4-BE49-F238E27FC236}">
                <a16:creationId xmlns:a16="http://schemas.microsoft.com/office/drawing/2014/main" id="{03D89936-E0D7-4618-9E72-EC1467568C21}"/>
              </a:ext>
            </a:extLst>
          </p:cNvPr>
          <p:cNvSpPr>
            <a:spLocks noGrp="1"/>
          </p:cNvSpPr>
          <p:nvPr>
            <p:ph type="clipArt" sz="quarter" idx="50"/>
          </p:nvPr>
        </p:nvSpPr>
        <p:spPr>
          <a:xfrm>
            <a:off x="6387961" y="3385457"/>
            <a:ext cx="1476375" cy="1474788"/>
          </a:xfrm>
        </p:spPr>
        <p:txBody>
          <a:bodyPr>
            <a:normAutofit/>
          </a:bodyPr>
          <a:lstStyle>
            <a:lvl1pPr>
              <a:defRPr sz="1600"/>
            </a:lvl1pPr>
          </a:lstStyle>
          <a:p>
            <a:r>
              <a:rPr lang="en-US"/>
              <a:t>Click icon to add online image</a:t>
            </a:r>
            <a:endParaRPr lang="en-US" dirty="0"/>
          </a:p>
        </p:txBody>
      </p:sp>
      <p:sp>
        <p:nvSpPr>
          <p:cNvPr id="24" name="Online Image Placeholder 20">
            <a:extLst>
              <a:ext uri="{FF2B5EF4-FFF2-40B4-BE49-F238E27FC236}">
                <a16:creationId xmlns:a16="http://schemas.microsoft.com/office/drawing/2014/main" id="{08A2E99E-9F83-4666-BD35-056C88AEBFB1}"/>
              </a:ext>
            </a:extLst>
          </p:cNvPr>
          <p:cNvSpPr>
            <a:spLocks noGrp="1"/>
          </p:cNvSpPr>
          <p:nvPr>
            <p:ph type="clipArt" sz="quarter" idx="51"/>
          </p:nvPr>
        </p:nvSpPr>
        <p:spPr>
          <a:xfrm>
            <a:off x="9233723" y="3385457"/>
            <a:ext cx="1476375" cy="1474788"/>
          </a:xfrm>
        </p:spPr>
        <p:txBody>
          <a:bodyPr>
            <a:normAutofit/>
          </a:bodyPr>
          <a:lstStyle>
            <a:lvl1pPr>
              <a:defRPr sz="1600"/>
            </a:lvl1pPr>
          </a:lstStyle>
          <a:p>
            <a:r>
              <a:rPr lang="en-US"/>
              <a:t>Click icon to add online image</a:t>
            </a:r>
            <a:endParaRPr lang="en-US" dirty="0"/>
          </a:p>
        </p:txBody>
      </p:sp>
      <p:sp>
        <p:nvSpPr>
          <p:cNvPr id="5" name="Text Placeholder 4">
            <a:extLst>
              <a:ext uri="{FF2B5EF4-FFF2-40B4-BE49-F238E27FC236}">
                <a16:creationId xmlns:a16="http://schemas.microsoft.com/office/drawing/2014/main" id="{E8A1CBAE-F2E5-4866-A865-C55E62573492}"/>
              </a:ext>
            </a:extLst>
          </p:cNvPr>
          <p:cNvSpPr>
            <a:spLocks noGrp="1"/>
          </p:cNvSpPr>
          <p:nvPr>
            <p:ph type="body" sz="quarter" idx="52"/>
          </p:nvPr>
        </p:nvSpPr>
        <p:spPr>
          <a:xfrm>
            <a:off x="838200" y="4112198"/>
            <a:ext cx="3200400" cy="1395974"/>
          </a:xfrm>
        </p:spPr>
        <p:txBody>
          <a:bodyPr anchor="t">
            <a:normAutofit/>
          </a:bodyPr>
          <a:lstStyle>
            <a:lvl1pPr marL="0" indent="0" algn="l">
              <a:lnSpc>
                <a:spcPct val="100000"/>
              </a:lnSpc>
              <a:buNone/>
              <a:defRPr sz="1600">
                <a:solidFill>
                  <a:schemeClr val="bg1"/>
                </a:solidFill>
              </a:defRPr>
            </a:lvl1pPr>
          </a:lstStyle>
          <a:p>
            <a:pPr lvl="0"/>
            <a:r>
              <a:rPr lang="en-US"/>
              <a:t>Click to edit Master text styles</a:t>
            </a:r>
          </a:p>
        </p:txBody>
      </p:sp>
      <p:sp>
        <p:nvSpPr>
          <p:cNvPr id="16" name="Text Placeholder 8">
            <a:extLst>
              <a:ext uri="{FF2B5EF4-FFF2-40B4-BE49-F238E27FC236}">
                <a16:creationId xmlns:a16="http://schemas.microsoft.com/office/drawing/2014/main" id="{DA996B3F-2EC7-495F-920F-B21C55D9428F}"/>
              </a:ext>
            </a:extLst>
          </p:cNvPr>
          <p:cNvSpPr>
            <a:spLocks noGrp="1"/>
          </p:cNvSpPr>
          <p:nvPr>
            <p:ph type="body" sz="quarter" idx="53" hasCustomPrompt="1"/>
          </p:nvPr>
        </p:nvSpPr>
        <p:spPr>
          <a:xfrm>
            <a:off x="6073368" y="2577595"/>
            <a:ext cx="2105186" cy="365126"/>
          </a:xfrm>
        </p:spPr>
        <p:txBody>
          <a:bodyPr/>
          <a:lstStyle>
            <a:lvl1pPr marL="0" indent="0" algn="ctr">
              <a:buFont typeface="Arial" panose="020B0604020202020204" pitchFamily="34" charset="0"/>
              <a:buNone/>
              <a:defRPr sz="1800">
                <a:solidFill>
                  <a:schemeClr val="bg1"/>
                </a:solidFill>
                <a:latin typeface="+mj-lt"/>
              </a:defRPr>
            </a:lvl1pPr>
          </a:lstStyle>
          <a:p>
            <a:pPr lvl="0"/>
            <a:r>
              <a:rPr lang="en-US"/>
              <a:t>Bullet 1</a:t>
            </a:r>
            <a:endParaRPr lang="en-ZA"/>
          </a:p>
        </p:txBody>
      </p:sp>
      <p:sp>
        <p:nvSpPr>
          <p:cNvPr id="17" name="Text Placeholder 8">
            <a:extLst>
              <a:ext uri="{FF2B5EF4-FFF2-40B4-BE49-F238E27FC236}">
                <a16:creationId xmlns:a16="http://schemas.microsoft.com/office/drawing/2014/main" id="{8F06E2A5-B7ED-4E1B-9B77-DFF175FA257A}"/>
              </a:ext>
            </a:extLst>
          </p:cNvPr>
          <p:cNvSpPr>
            <a:spLocks noGrp="1"/>
          </p:cNvSpPr>
          <p:nvPr>
            <p:ph type="body" sz="quarter" idx="54" hasCustomPrompt="1"/>
          </p:nvPr>
        </p:nvSpPr>
        <p:spPr>
          <a:xfrm>
            <a:off x="8924518" y="2577595"/>
            <a:ext cx="2105186" cy="365126"/>
          </a:xfrm>
        </p:spPr>
        <p:txBody>
          <a:bodyPr/>
          <a:lstStyle>
            <a:lvl1pPr marL="0" indent="0" algn="ctr">
              <a:buFont typeface="Arial" panose="020B0604020202020204" pitchFamily="34" charset="0"/>
              <a:buNone/>
              <a:defRPr sz="1800">
                <a:solidFill>
                  <a:schemeClr val="bg1"/>
                </a:solidFill>
                <a:latin typeface="+mj-lt"/>
              </a:defRPr>
            </a:lvl1pPr>
          </a:lstStyle>
          <a:p>
            <a:pPr lvl="0"/>
            <a:r>
              <a:rPr lang="en-US"/>
              <a:t>Bullet 2</a:t>
            </a:r>
            <a:endParaRPr lang="en-ZA"/>
          </a:p>
        </p:txBody>
      </p:sp>
      <p:sp>
        <p:nvSpPr>
          <p:cNvPr id="18" name="Text Placeholder 8">
            <a:extLst>
              <a:ext uri="{FF2B5EF4-FFF2-40B4-BE49-F238E27FC236}">
                <a16:creationId xmlns:a16="http://schemas.microsoft.com/office/drawing/2014/main" id="{D12A97F1-04F3-48EA-99B9-030059505D91}"/>
              </a:ext>
            </a:extLst>
          </p:cNvPr>
          <p:cNvSpPr>
            <a:spLocks noGrp="1"/>
          </p:cNvSpPr>
          <p:nvPr>
            <p:ph type="body" sz="quarter" idx="55" hasCustomPrompt="1"/>
          </p:nvPr>
        </p:nvSpPr>
        <p:spPr>
          <a:xfrm>
            <a:off x="6074118" y="5320795"/>
            <a:ext cx="2105186" cy="365126"/>
          </a:xfrm>
        </p:spPr>
        <p:txBody>
          <a:bodyPr/>
          <a:lstStyle>
            <a:lvl1pPr marL="0" indent="0" algn="ctr">
              <a:buFont typeface="Arial" panose="020B0604020202020204" pitchFamily="34" charset="0"/>
              <a:buNone/>
              <a:defRPr sz="1800">
                <a:solidFill>
                  <a:schemeClr val="bg1"/>
                </a:solidFill>
                <a:latin typeface="+mj-lt"/>
              </a:defRPr>
            </a:lvl1pPr>
          </a:lstStyle>
          <a:p>
            <a:pPr lvl="0"/>
            <a:r>
              <a:rPr lang="en-US"/>
              <a:t>Bullet 3</a:t>
            </a:r>
            <a:endParaRPr lang="en-ZA"/>
          </a:p>
        </p:txBody>
      </p:sp>
      <p:sp>
        <p:nvSpPr>
          <p:cNvPr id="19" name="Text Placeholder 8">
            <a:extLst>
              <a:ext uri="{FF2B5EF4-FFF2-40B4-BE49-F238E27FC236}">
                <a16:creationId xmlns:a16="http://schemas.microsoft.com/office/drawing/2014/main" id="{8884A8E9-B6DB-4ADD-A85B-593F618E457A}"/>
              </a:ext>
            </a:extLst>
          </p:cNvPr>
          <p:cNvSpPr>
            <a:spLocks noGrp="1"/>
          </p:cNvSpPr>
          <p:nvPr>
            <p:ph type="body" sz="quarter" idx="56" hasCustomPrompt="1"/>
          </p:nvPr>
        </p:nvSpPr>
        <p:spPr>
          <a:xfrm>
            <a:off x="8919318" y="5320795"/>
            <a:ext cx="2105186" cy="365126"/>
          </a:xfrm>
        </p:spPr>
        <p:txBody>
          <a:bodyPr/>
          <a:lstStyle>
            <a:lvl1pPr marL="0" indent="0" algn="ctr">
              <a:buFont typeface="Arial" panose="020B0604020202020204" pitchFamily="34" charset="0"/>
              <a:buNone/>
              <a:defRPr sz="1800">
                <a:solidFill>
                  <a:schemeClr val="bg1"/>
                </a:solidFill>
                <a:latin typeface="+mj-lt"/>
              </a:defRPr>
            </a:lvl1pPr>
          </a:lstStyle>
          <a:p>
            <a:pPr lvl="0"/>
            <a:r>
              <a:rPr lang="en-US"/>
              <a:t>Bullet 4</a:t>
            </a:r>
            <a:endParaRPr lang="en-ZA"/>
          </a:p>
        </p:txBody>
      </p:sp>
      <p:sp>
        <p:nvSpPr>
          <p:cNvPr id="28" name="Text Placeholder 4">
            <a:extLst>
              <a:ext uri="{FF2B5EF4-FFF2-40B4-BE49-F238E27FC236}">
                <a16:creationId xmlns:a16="http://schemas.microsoft.com/office/drawing/2014/main" id="{19E1EA5F-9EF0-45C3-94DD-6DF64F4DFA15}"/>
              </a:ext>
            </a:extLst>
          </p:cNvPr>
          <p:cNvSpPr>
            <a:spLocks noGrp="1"/>
          </p:cNvSpPr>
          <p:nvPr>
            <p:ph type="body" sz="quarter" idx="57"/>
          </p:nvPr>
        </p:nvSpPr>
        <p:spPr>
          <a:xfrm>
            <a:off x="838201" y="5511642"/>
            <a:ext cx="3200400" cy="844707"/>
          </a:xfrm>
        </p:spPr>
        <p:txBody>
          <a:bodyPr anchor="t">
            <a:normAutofit/>
          </a:bodyPr>
          <a:lstStyle>
            <a:lvl1pPr marL="0" indent="0" algn="l">
              <a:lnSpc>
                <a:spcPct val="100000"/>
              </a:lnSpc>
              <a:buNone/>
              <a:defRPr sz="1200">
                <a:solidFill>
                  <a:schemeClr val="bg1"/>
                </a:solidFill>
              </a:defRPr>
            </a:lvl1pPr>
          </a:lstStyle>
          <a:p>
            <a:pPr lvl="0"/>
            <a:r>
              <a:rPr lang="en-US"/>
              <a:t>Click to edit Master text styles</a:t>
            </a:r>
          </a:p>
        </p:txBody>
      </p:sp>
      <p:sp>
        <p:nvSpPr>
          <p:cNvPr id="30" name="Date Placeholder 4">
            <a:extLst>
              <a:ext uri="{FF2B5EF4-FFF2-40B4-BE49-F238E27FC236}">
                <a16:creationId xmlns:a16="http://schemas.microsoft.com/office/drawing/2014/main" id="{5EBE65FE-7980-4861-93F3-178D1931E7AF}"/>
              </a:ext>
            </a:extLst>
          </p:cNvPr>
          <p:cNvSpPr>
            <a:spLocks noGrp="1"/>
          </p:cNvSpPr>
          <p:nvPr>
            <p:ph type="dt" sz="half" idx="10"/>
          </p:nvPr>
        </p:nvSpPr>
        <p:spPr>
          <a:xfrm>
            <a:off x="838200" y="6356350"/>
            <a:ext cx="2743200" cy="365125"/>
          </a:xfrm>
        </p:spPr>
        <p:txBody>
          <a:bodyPr/>
          <a:lstStyle>
            <a:lvl1pPr>
              <a:defRPr sz="900">
                <a:solidFill>
                  <a:schemeClr val="accent1">
                    <a:lumMod val="40000"/>
                    <a:lumOff val="60000"/>
                  </a:schemeClr>
                </a:solidFill>
              </a:defRPr>
            </a:lvl1pPr>
          </a:lstStyle>
          <a:p>
            <a:r>
              <a:rPr lang="en-US" dirty="0"/>
              <a:t>7/29/20XX</a:t>
            </a:r>
          </a:p>
        </p:txBody>
      </p:sp>
      <p:sp>
        <p:nvSpPr>
          <p:cNvPr id="31" name="Footer Placeholder 5">
            <a:extLst>
              <a:ext uri="{FF2B5EF4-FFF2-40B4-BE49-F238E27FC236}">
                <a16:creationId xmlns:a16="http://schemas.microsoft.com/office/drawing/2014/main" id="{5941D839-A1FC-4620-8485-F69D66D599E0}"/>
              </a:ext>
            </a:extLst>
          </p:cNvPr>
          <p:cNvSpPr>
            <a:spLocks noGrp="1"/>
          </p:cNvSpPr>
          <p:nvPr>
            <p:ph type="ftr" sz="quarter" idx="11"/>
          </p:nvPr>
        </p:nvSpPr>
        <p:spPr>
          <a:xfrm>
            <a:off x="4038600" y="6356350"/>
            <a:ext cx="4114800" cy="365125"/>
          </a:xfrm>
        </p:spPr>
        <p:txBody>
          <a:bodyPr/>
          <a:lstStyle>
            <a:lvl1pPr>
              <a:defRPr sz="900">
                <a:solidFill>
                  <a:schemeClr val="accent4">
                    <a:lumMod val="40000"/>
                    <a:lumOff val="60000"/>
                  </a:schemeClr>
                </a:solidFill>
              </a:defRPr>
            </a:lvl1pPr>
          </a:lstStyle>
          <a:p>
            <a:r>
              <a:rPr lang="en-US" dirty="0"/>
              <a:t>Employee orientation</a:t>
            </a:r>
          </a:p>
        </p:txBody>
      </p:sp>
      <p:sp>
        <p:nvSpPr>
          <p:cNvPr id="32" name="Slide Number Placeholder 6">
            <a:extLst>
              <a:ext uri="{FF2B5EF4-FFF2-40B4-BE49-F238E27FC236}">
                <a16:creationId xmlns:a16="http://schemas.microsoft.com/office/drawing/2014/main" id="{B3B8613F-19BE-4CDB-BC4C-C321B4B8F2CF}"/>
              </a:ext>
            </a:extLst>
          </p:cNvPr>
          <p:cNvSpPr>
            <a:spLocks noGrp="1"/>
          </p:cNvSpPr>
          <p:nvPr>
            <p:ph type="sldNum" sz="quarter" idx="12"/>
          </p:nvPr>
        </p:nvSpPr>
        <p:spPr>
          <a:xfrm>
            <a:off x="8610600" y="6356350"/>
            <a:ext cx="2743200" cy="365125"/>
          </a:xfrm>
        </p:spPr>
        <p:txBody>
          <a:bodyPr/>
          <a:lstStyle>
            <a:lvl1pPr>
              <a:defRPr sz="900">
                <a:solidFill>
                  <a:schemeClr val="accent4">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85573425"/>
      </p:ext>
    </p:extLst>
  </p:cSld>
  <p:clrMapOvr>
    <a:masterClrMapping/>
  </p:clrMapOvr>
  <p:extLst>
    <p:ext uri="{DCECCB84-F9BA-43D5-87BE-67443E8EF086}">
      <p15:sldGuideLst xmlns:p15="http://schemas.microsoft.com/office/powerpoint/2012/main">
        <p15:guide id="1" orient="horz" pos="177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7/29/20XX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Employee orientation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74" r:id="rId4"/>
    <p:sldLayoutId id="2147483671" r:id="rId5"/>
    <p:sldLayoutId id="2147483666" r:id="rId6"/>
    <p:sldLayoutId id="2147483669" r:id="rId7"/>
    <p:sldLayoutId id="2147483661" r:id="rId8"/>
    <p:sldLayoutId id="2147483676" r:id="rId9"/>
    <p:sldLayoutId id="2147483670" r:id="rId10"/>
    <p:sldLayoutId id="2147483667" r:id="rId11"/>
    <p:sldLayoutId id="2147483673" r:id="rId12"/>
    <p:sldLayoutId id="2147483651" r:id="rId13"/>
    <p:sldLayoutId id="2147483672" r:id="rId14"/>
    <p:sldLayoutId id="2147483678" r:id="rId15"/>
    <p:sldLayoutId id="2147483679"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7.gif"/><Relationship Id="rId4" Type="http://schemas.openxmlformats.org/officeDocument/2006/relationships/image" Target="../media/image6.gif"/></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g"/><Relationship Id="rId7" Type="http://schemas.openxmlformats.org/officeDocument/2006/relationships/image" Target="../media/image40.svg"/><Relationship Id="rId2" Type="http://schemas.openxmlformats.org/officeDocument/2006/relationships/notesSlide" Target="../notesSlides/notesSlide48.xml"/><Relationship Id="rId1" Type="http://schemas.openxmlformats.org/officeDocument/2006/relationships/slideLayout" Target="../slideLayouts/slideLayout16.xml"/><Relationship Id="rId6" Type="http://schemas.openxmlformats.org/officeDocument/2006/relationships/image" Target="../media/image39.png"/><Relationship Id="rId11" Type="http://schemas.microsoft.com/office/2007/relationships/hdphoto" Target="../media/hdphoto2.wdp"/><Relationship Id="rId5" Type="http://schemas.openxmlformats.org/officeDocument/2006/relationships/image" Target="../media/image38.svg"/><Relationship Id="rId10" Type="http://schemas.openxmlformats.org/officeDocument/2006/relationships/image" Target="../media/image42.png"/><Relationship Id="rId4" Type="http://schemas.openxmlformats.org/officeDocument/2006/relationships/image" Target="../media/image37.pn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hyperlink" Target="https://creativecommons.org/licenses/by/3.0/"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www.flickr.com/photos/anirudhkoul/3734360895/" TargetMode="External"/><Relationship Id="rId5" Type="http://schemas.openxmlformats.org/officeDocument/2006/relationships/image" Target="../media/image10.jpg"/><Relationship Id="rId4" Type="http://schemas.openxmlformats.org/officeDocument/2006/relationships/hyperlink" Target="https://www.pexels.com/photo/people-taking-group-picture-3184398/"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5510" y="498199"/>
            <a:ext cx="8495930" cy="1551319"/>
          </a:xfrm>
        </p:spPr>
        <p:txBody>
          <a:bodyPr>
            <a:normAutofit fontScale="90000"/>
          </a:bodyPr>
          <a:lstStyle/>
          <a:p>
            <a:pPr algn="ctr">
              <a:lnSpc>
                <a:spcPct val="90000"/>
              </a:lnSpc>
              <a:spcAft>
                <a:spcPts val="0"/>
              </a:spcAft>
            </a:pPr>
            <a:r>
              <a:rPr lang="en-US" sz="8000" dirty="0">
                <a:latin typeface="Cambria" panose="02040503050406030204" pitchFamily="18" charset="0"/>
                <a:ea typeface="Cambria" panose="02040503050406030204" pitchFamily="18" charset="0"/>
              </a:rPr>
              <a:t>Computer Networks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1" y="5129048"/>
            <a:ext cx="8566950" cy="1728952"/>
          </a:xfrm>
        </p:spPr>
        <p:txBody>
          <a:bodyPr>
            <a:normAutofit fontScale="92500" lnSpcReduction="20000"/>
          </a:bodyPr>
          <a:lstStyle/>
          <a:p>
            <a:pPr algn="ctr"/>
            <a:r>
              <a:rPr lang="en-US" sz="2800" dirty="0">
                <a:latin typeface="Cambria" panose="02040503050406030204" pitchFamily="18" charset="0"/>
                <a:ea typeface="Cambria" panose="02040503050406030204" pitchFamily="18" charset="0"/>
              </a:rPr>
              <a:t>Presented By: </a:t>
            </a:r>
          </a:p>
          <a:p>
            <a:pPr algn="ctr"/>
            <a:r>
              <a:rPr lang="en-US" sz="2800" dirty="0">
                <a:latin typeface="Cambria" panose="02040503050406030204" pitchFamily="18" charset="0"/>
                <a:ea typeface="Cambria" panose="02040503050406030204" pitchFamily="18" charset="0"/>
              </a:rPr>
              <a:t>Mr. Ramya Shah</a:t>
            </a:r>
          </a:p>
          <a:p>
            <a:pPr algn="ctr"/>
            <a:r>
              <a:rPr lang="en-US" sz="2800" dirty="0">
                <a:latin typeface="Cambria" panose="02040503050406030204" pitchFamily="18" charset="0"/>
                <a:ea typeface="Cambria" panose="02040503050406030204" pitchFamily="18" charset="0"/>
              </a:rPr>
              <a:t>Assistant Professor,</a:t>
            </a:r>
          </a:p>
          <a:p>
            <a:pPr algn="ctr"/>
            <a:r>
              <a:rPr lang="en-US" sz="2800" dirty="0">
                <a:latin typeface="Cambria" panose="02040503050406030204" pitchFamily="18" charset="0"/>
                <a:ea typeface="Cambria" panose="02040503050406030204" pitchFamily="18" charset="0"/>
              </a:rPr>
              <a:t>SCSDF, NFSU</a:t>
            </a:r>
          </a:p>
        </p:txBody>
      </p:sp>
      <p:sp>
        <p:nvSpPr>
          <p:cNvPr id="4" name="Title 1">
            <a:extLst>
              <a:ext uri="{FF2B5EF4-FFF2-40B4-BE49-F238E27FC236}">
                <a16:creationId xmlns:a16="http://schemas.microsoft.com/office/drawing/2014/main" id="{787FE043-0711-445C-BEC2-6956980F18E5}"/>
              </a:ext>
            </a:extLst>
          </p:cNvPr>
          <p:cNvSpPr txBox="1">
            <a:spLocks/>
          </p:cNvSpPr>
          <p:nvPr/>
        </p:nvSpPr>
        <p:spPr>
          <a:xfrm>
            <a:off x="0" y="2346185"/>
            <a:ext cx="8566951" cy="1914149"/>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algn="ctr"/>
            <a:endParaRPr lang="en-IN" dirty="0">
              <a:latin typeface="Cambria" panose="02040503050406030204" pitchFamily="18" charset="0"/>
              <a:ea typeface="Cambria" panose="02040503050406030204" pitchFamily="18" charset="0"/>
            </a:endParaRPr>
          </a:p>
          <a:p>
            <a:pPr algn="ctr"/>
            <a:r>
              <a:rPr lang="en-IN" dirty="0">
                <a:highlight>
                  <a:srgbClr val="000080"/>
                </a:highlight>
                <a:latin typeface="Cambria" panose="02040503050406030204" pitchFamily="18" charset="0"/>
                <a:ea typeface="Cambria" panose="02040503050406030204" pitchFamily="18" charset="0"/>
              </a:rPr>
              <a:t>Introduction &amp; Basics of Communication</a:t>
            </a:r>
            <a:endParaRPr lang="en-US" dirty="0">
              <a:highlight>
                <a:srgbClr val="000080"/>
              </a:highlight>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C3F523A2-86DB-4C5E-8146-5D545C4061A0}"/>
              </a:ext>
            </a:extLst>
          </p:cNvPr>
          <p:cNvPicPr>
            <a:picLocks noChangeAspect="1"/>
          </p:cNvPicPr>
          <p:nvPr/>
        </p:nvPicPr>
        <p:blipFill>
          <a:blip r:embed="rId2"/>
          <a:stretch>
            <a:fillRect/>
          </a:stretch>
        </p:blipFill>
        <p:spPr>
          <a:xfrm>
            <a:off x="9280272" y="256406"/>
            <a:ext cx="2388134" cy="3151573"/>
          </a:xfrm>
          <a:prstGeom prst="rect">
            <a:avLst/>
          </a:prstGeom>
        </p:spPr>
      </p:pic>
      <p:pic>
        <p:nvPicPr>
          <p:cNvPr id="7" name="Picture 6">
            <a:extLst>
              <a:ext uri="{FF2B5EF4-FFF2-40B4-BE49-F238E27FC236}">
                <a16:creationId xmlns:a16="http://schemas.microsoft.com/office/drawing/2014/main" id="{ED6D65B9-7865-48D5-AB42-CD17481EB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0273" y="3795050"/>
            <a:ext cx="2388133" cy="2985166"/>
          </a:xfrm>
          <a:prstGeom prst="rect">
            <a:avLst/>
          </a:prstGeom>
        </p:spPr>
      </p:pic>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Stories So Far</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336331" y="1460938"/>
            <a:ext cx="11613013" cy="5276193"/>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r>
              <a:rPr lang="en-US" sz="3200" b="0" dirty="0">
                <a:solidFill>
                  <a:srgbClr val="002060"/>
                </a:solidFill>
                <a:latin typeface="Cambria" panose="02040503050406030204" pitchFamily="18" charset="0"/>
                <a:ea typeface="Cambria" panose="02040503050406030204" pitchFamily="18" charset="0"/>
              </a:rPr>
              <a:t>Birth of Internet</a:t>
            </a:r>
          </a:p>
          <a:p>
            <a:pPr algn="just"/>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1972 - </a:t>
            </a:r>
            <a:r>
              <a:rPr lang="en-US" sz="3200" b="0" dirty="0" err="1">
                <a:solidFill>
                  <a:srgbClr val="002060"/>
                </a:solidFill>
                <a:latin typeface="Cambria" panose="02040503050406030204" pitchFamily="18" charset="0"/>
                <a:ea typeface="Cambria" panose="02040503050406030204" pitchFamily="18" charset="0"/>
              </a:rPr>
              <a:t>Vint</a:t>
            </a:r>
            <a:r>
              <a:rPr lang="en-US" sz="3200" b="0" dirty="0">
                <a:solidFill>
                  <a:srgbClr val="002060"/>
                </a:solidFill>
                <a:latin typeface="Cambria" panose="02040503050406030204" pitchFamily="18" charset="0"/>
                <a:ea typeface="Cambria" panose="02040503050406030204" pitchFamily="18" charset="0"/>
              </a:rPr>
              <a:t> Cerf and Bob Kahn, both of whom were part of the core ARPANET group, collaborated on - </a:t>
            </a:r>
            <a:r>
              <a:rPr lang="en-US" sz="3200" b="0" dirty="0" err="1">
                <a:solidFill>
                  <a:srgbClr val="002060"/>
                </a:solidFill>
                <a:latin typeface="Cambria" panose="02040503050406030204" pitchFamily="18" charset="0"/>
                <a:ea typeface="Cambria" panose="02040503050406030204" pitchFamily="18" charset="0"/>
              </a:rPr>
              <a:t>Internetting</a:t>
            </a:r>
            <a:r>
              <a:rPr lang="en-US" sz="3200" b="0" dirty="0">
                <a:solidFill>
                  <a:srgbClr val="002060"/>
                </a:solidFill>
                <a:latin typeface="Cambria" panose="02040503050406030204" pitchFamily="18" charset="0"/>
                <a:ea typeface="Cambria" panose="02040503050406030204" pitchFamily="18" charset="0"/>
              </a:rPr>
              <a:t> Project.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Plan – To connect different such networks together so one computer on one network can connect to the other computer on other network.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Challenges - overcome: diverse packet sizes, diverse interfaces, and diverse transmission rates, as well as differing reliability requirements.</a:t>
            </a:r>
          </a:p>
        </p:txBody>
      </p:sp>
      <p:pic>
        <p:nvPicPr>
          <p:cNvPr id="7" name="Picture 6">
            <a:extLst>
              <a:ext uri="{FF2B5EF4-FFF2-40B4-BE49-F238E27FC236}">
                <a16:creationId xmlns:a16="http://schemas.microsoft.com/office/drawing/2014/main" id="{F35CEC41-0C2C-0293-830B-BD2DBB7E5F66}"/>
              </a:ext>
            </a:extLst>
          </p:cNvPr>
          <p:cNvPicPr>
            <a:picLocks noChangeAspect="1"/>
          </p:cNvPicPr>
          <p:nvPr/>
        </p:nvPicPr>
        <p:blipFill>
          <a:blip r:embed="rId3"/>
          <a:stretch>
            <a:fillRect/>
          </a:stretch>
        </p:blipFill>
        <p:spPr>
          <a:xfrm>
            <a:off x="9980886" y="120869"/>
            <a:ext cx="2095500" cy="1762125"/>
          </a:xfrm>
          <a:prstGeom prst="rect">
            <a:avLst/>
          </a:prstGeom>
        </p:spPr>
      </p:pic>
    </p:spTree>
    <p:extLst>
      <p:ext uri="{BB962C8B-B14F-4D97-AF65-F5344CB8AC3E}">
        <p14:creationId xmlns:p14="http://schemas.microsoft.com/office/powerpoint/2010/main" val="3387661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Stories So Far</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336331" y="1460938"/>
            <a:ext cx="11613013" cy="5276193"/>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r>
              <a:rPr lang="en-US" sz="3200" b="0" dirty="0">
                <a:solidFill>
                  <a:srgbClr val="002060"/>
                </a:solidFill>
                <a:latin typeface="Cambria" panose="02040503050406030204" pitchFamily="18" charset="0"/>
                <a:ea typeface="Cambria" panose="02040503050406030204" pitchFamily="18" charset="0"/>
              </a:rPr>
              <a:t>Birth of TCP/IP</a:t>
            </a:r>
          </a:p>
          <a:p>
            <a:pPr algn="just"/>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Cerf and Kahn’s landmark 1973 paper outlined the protocols to achieve end-to-end delivery of data. This was a new version of NCP (Network Control Protocol).</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This paper on transmission control protocol (TCP) included concepts such as encapsulation, the datagram, and the functions of a gateway.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October 1977 - An internet consisting of three different networks (ARPANET, packet radio, and packet satellite) was successfully demonstrated.</a:t>
            </a:r>
          </a:p>
        </p:txBody>
      </p:sp>
      <p:pic>
        <p:nvPicPr>
          <p:cNvPr id="7" name="Picture 6">
            <a:extLst>
              <a:ext uri="{FF2B5EF4-FFF2-40B4-BE49-F238E27FC236}">
                <a16:creationId xmlns:a16="http://schemas.microsoft.com/office/drawing/2014/main" id="{F35CEC41-0C2C-0293-830B-BD2DBB7E5F66}"/>
              </a:ext>
            </a:extLst>
          </p:cNvPr>
          <p:cNvPicPr>
            <a:picLocks noChangeAspect="1"/>
          </p:cNvPicPr>
          <p:nvPr/>
        </p:nvPicPr>
        <p:blipFill>
          <a:blip r:embed="rId3"/>
          <a:stretch>
            <a:fillRect/>
          </a:stretch>
        </p:blipFill>
        <p:spPr>
          <a:xfrm>
            <a:off x="9980886" y="120869"/>
            <a:ext cx="2095500" cy="1762125"/>
          </a:xfrm>
          <a:prstGeom prst="rect">
            <a:avLst/>
          </a:prstGeom>
        </p:spPr>
      </p:pic>
    </p:spTree>
    <p:extLst>
      <p:ext uri="{BB962C8B-B14F-4D97-AF65-F5344CB8AC3E}">
        <p14:creationId xmlns:p14="http://schemas.microsoft.com/office/powerpoint/2010/main" val="2739053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Stories So Far</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336331" y="1460938"/>
            <a:ext cx="11613013" cy="5276193"/>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1981 – CSNET was created - a network sponsored by the National Science Foundation (NSF).  (Less Expensive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1983 - ARPANET split into two networks: MILNET for military users and ARPANET for nonmilitary users.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1986 - NSF, sponsored NSFNET, a backbone that connected five supercomputer centers located throughout the United States, a T-1 line with a 1.544-Mbps data rate, thus providing connectivity throughout the United States</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1990 - ARPANET was officially retired and replaced by NSFNET.</a:t>
            </a:r>
          </a:p>
        </p:txBody>
      </p:sp>
    </p:spTree>
    <p:extLst>
      <p:ext uri="{BB962C8B-B14F-4D97-AF65-F5344CB8AC3E}">
        <p14:creationId xmlns:p14="http://schemas.microsoft.com/office/powerpoint/2010/main" val="873519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Today</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336331" y="1460938"/>
            <a:ext cx="6633429" cy="5153221"/>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1990s saw the explosion of the Internet applications due to the emergence of the World Wide Web (WWW) – Tim Berner’s Lee</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Internet today is not a simple hierarchical structure.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It is made up of many wide and local area networks joined by connecting devices and switching stations. </a:t>
            </a:r>
          </a:p>
        </p:txBody>
      </p:sp>
      <p:pic>
        <p:nvPicPr>
          <p:cNvPr id="4" name="Picture 3">
            <a:extLst>
              <a:ext uri="{FF2B5EF4-FFF2-40B4-BE49-F238E27FC236}">
                <a16:creationId xmlns:a16="http://schemas.microsoft.com/office/drawing/2014/main" id="{B5CED38E-1BD6-E6D6-1132-32C1AE1DCA3A}"/>
              </a:ext>
            </a:extLst>
          </p:cNvPr>
          <p:cNvPicPr>
            <a:picLocks noChangeAspect="1"/>
          </p:cNvPicPr>
          <p:nvPr/>
        </p:nvPicPr>
        <p:blipFill>
          <a:blip r:embed="rId3"/>
          <a:stretch>
            <a:fillRect/>
          </a:stretch>
        </p:blipFill>
        <p:spPr>
          <a:xfrm>
            <a:off x="6969760" y="2356151"/>
            <a:ext cx="5020376" cy="3362794"/>
          </a:xfrm>
          <a:prstGeom prst="rect">
            <a:avLst/>
          </a:prstGeom>
        </p:spPr>
      </p:pic>
    </p:spTree>
    <p:extLst>
      <p:ext uri="{BB962C8B-B14F-4D97-AF65-F5344CB8AC3E}">
        <p14:creationId xmlns:p14="http://schemas.microsoft.com/office/powerpoint/2010/main" val="4027352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Protocols &amp; Standards</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336331" y="1460938"/>
            <a:ext cx="11613013" cy="5276193"/>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A protocol is a set of rules that governs communication.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A protocol defines what is communicated, how it is communicated, and when it is communicated.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algn="just"/>
            <a:r>
              <a:rPr lang="en-US" sz="3200" b="0" dirty="0">
                <a:solidFill>
                  <a:srgbClr val="002060"/>
                </a:solidFill>
                <a:latin typeface="Cambria" panose="02040503050406030204" pitchFamily="18" charset="0"/>
                <a:ea typeface="Cambria" panose="02040503050406030204" pitchFamily="18" charset="0"/>
              </a:rPr>
              <a:t>Key Elements of Protocol :  </a:t>
            </a:r>
          </a:p>
          <a:p>
            <a:pPr algn="just"/>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Syntax - Syntax refers to the structure or format of the data, meaning the order in which they are presented.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Semantics - Semantics refers to the meaning of each section of bits.</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Timings – It refers to two characteristics: when data should be sent and how fast it can be sent.</a:t>
            </a:r>
          </a:p>
        </p:txBody>
      </p:sp>
    </p:spTree>
    <p:extLst>
      <p:ext uri="{BB962C8B-B14F-4D97-AF65-F5344CB8AC3E}">
        <p14:creationId xmlns:p14="http://schemas.microsoft.com/office/powerpoint/2010/main" val="3794098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Protocols &amp; Standards</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336331" y="1460938"/>
            <a:ext cx="11613013" cy="5276193"/>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Standards – Essential for creating and maintaining an open and competitive market for equipment manufacturers and also in guaranteeing national and international interoperability of data and telecommunications technology and processes.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algn="just"/>
            <a:r>
              <a:rPr lang="en-US" sz="3200" b="0" dirty="0">
                <a:solidFill>
                  <a:srgbClr val="002060"/>
                </a:solidFill>
                <a:latin typeface="Cambria" panose="02040503050406030204" pitchFamily="18" charset="0"/>
                <a:ea typeface="Cambria" panose="02040503050406030204" pitchFamily="18" charset="0"/>
              </a:rPr>
              <a:t>Standards Committees – </a:t>
            </a: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International Standards Organization (ISO).</a:t>
            </a: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International Telecommunications Union–Telecommunications Standards Sector (ITU-T). </a:t>
            </a: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American National Standards Institute (ANSI). </a:t>
            </a: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Institute of Electrical and Electronics Engineers (IEEE).</a:t>
            </a: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World Wide Web Consortium (W3C). </a:t>
            </a: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Open Mobile Alliance (OMA).</a:t>
            </a:r>
          </a:p>
        </p:txBody>
      </p:sp>
    </p:spTree>
    <p:extLst>
      <p:ext uri="{BB962C8B-B14F-4D97-AF65-F5344CB8AC3E}">
        <p14:creationId xmlns:p14="http://schemas.microsoft.com/office/powerpoint/2010/main" val="3538891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CRUX of Network – OSI Referential Model</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336331" y="1460938"/>
            <a:ext cx="11613013" cy="5276193"/>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OSI – Open Systems Interconnection.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Purpose - to show how to facilitate communication between different systems without requiring changes to the logic of the underlying hardware and software</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Belief - OSI model would become the ultimate standard for data communications.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Fact - The TCP/IP protocol suite became the dominant commercial architecture because it was used and tested extensively in the Internet. </a:t>
            </a:r>
          </a:p>
        </p:txBody>
      </p:sp>
    </p:spTree>
    <p:extLst>
      <p:ext uri="{BB962C8B-B14F-4D97-AF65-F5344CB8AC3E}">
        <p14:creationId xmlns:p14="http://schemas.microsoft.com/office/powerpoint/2010/main" val="349493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Protocol Layers</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336331" y="1452881"/>
            <a:ext cx="11613013" cy="26720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r>
              <a:rPr lang="en-US" sz="3200" b="0" dirty="0">
                <a:solidFill>
                  <a:srgbClr val="002060"/>
                </a:solidFill>
                <a:latin typeface="Cambria" panose="02040503050406030204" pitchFamily="18" charset="0"/>
                <a:ea typeface="Cambria" panose="02040503050406030204" pitchFamily="18" charset="0"/>
              </a:rPr>
              <a:t>Scenario 1 :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Maria speaks only Spanish, and </a:t>
            </a: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Ann speaks only English. </a:t>
            </a:r>
          </a:p>
        </p:txBody>
      </p:sp>
      <p:pic>
        <p:nvPicPr>
          <p:cNvPr id="4" name="Picture 3">
            <a:extLst>
              <a:ext uri="{FF2B5EF4-FFF2-40B4-BE49-F238E27FC236}">
                <a16:creationId xmlns:a16="http://schemas.microsoft.com/office/drawing/2014/main" id="{84017572-30C0-DFDF-351F-9F15B425E051}"/>
              </a:ext>
            </a:extLst>
          </p:cNvPr>
          <p:cNvPicPr>
            <a:picLocks noChangeAspect="1"/>
          </p:cNvPicPr>
          <p:nvPr/>
        </p:nvPicPr>
        <p:blipFill>
          <a:blip r:embed="rId3"/>
          <a:stretch>
            <a:fillRect/>
          </a:stretch>
        </p:blipFill>
        <p:spPr>
          <a:xfrm>
            <a:off x="579412" y="5212081"/>
            <a:ext cx="11033176" cy="1156900"/>
          </a:xfrm>
          <a:prstGeom prst="rect">
            <a:avLst/>
          </a:prstGeom>
        </p:spPr>
      </p:pic>
    </p:spTree>
    <p:extLst>
      <p:ext uri="{BB962C8B-B14F-4D97-AF65-F5344CB8AC3E}">
        <p14:creationId xmlns:p14="http://schemas.microsoft.com/office/powerpoint/2010/main" val="2902643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Protocol Layers</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336331" y="1452881"/>
            <a:ext cx="11613013" cy="2067559"/>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r>
              <a:rPr lang="en-US" sz="3200" b="0" dirty="0">
                <a:solidFill>
                  <a:srgbClr val="002060"/>
                </a:solidFill>
                <a:latin typeface="Cambria" panose="02040503050406030204" pitchFamily="18" charset="0"/>
                <a:ea typeface="Cambria" panose="02040503050406030204" pitchFamily="18" charset="0"/>
              </a:rPr>
              <a:t>Scenario 2 :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Maria speaks only Spanish, and </a:t>
            </a: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Ann speaks only English and now Ann has to move to another town because of her job.</a:t>
            </a:r>
          </a:p>
        </p:txBody>
      </p:sp>
      <p:pic>
        <p:nvPicPr>
          <p:cNvPr id="5" name="Picture 4">
            <a:extLst>
              <a:ext uri="{FF2B5EF4-FFF2-40B4-BE49-F238E27FC236}">
                <a16:creationId xmlns:a16="http://schemas.microsoft.com/office/drawing/2014/main" id="{97677419-7985-A30C-29E6-135754E53F6C}"/>
              </a:ext>
            </a:extLst>
          </p:cNvPr>
          <p:cNvPicPr>
            <a:picLocks noChangeAspect="1"/>
          </p:cNvPicPr>
          <p:nvPr/>
        </p:nvPicPr>
        <p:blipFill>
          <a:blip r:embed="rId3"/>
          <a:stretch>
            <a:fillRect/>
          </a:stretch>
        </p:blipFill>
        <p:spPr>
          <a:xfrm>
            <a:off x="1752187" y="3520440"/>
            <a:ext cx="8687626" cy="3178187"/>
          </a:xfrm>
          <a:prstGeom prst="rect">
            <a:avLst/>
          </a:prstGeom>
        </p:spPr>
      </p:pic>
    </p:spTree>
    <p:extLst>
      <p:ext uri="{BB962C8B-B14F-4D97-AF65-F5344CB8AC3E}">
        <p14:creationId xmlns:p14="http://schemas.microsoft.com/office/powerpoint/2010/main" val="2154701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OSI Model – Layered Architecture</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336331" y="1452881"/>
            <a:ext cx="11613013" cy="1889759"/>
          </a:xfrm>
          <a:prstGeom prst="rect">
            <a:avLst/>
          </a:prstGeom>
        </p:spPr>
        <p:txBody>
          <a:bodyPr vert="horz" lIns="91440" tIns="45720" rIns="91440" bIns="45720" rtlCol="0" anchor="ctr">
            <a:normAutofit fontScale="85000"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OSI model is a layered framework for the design of network systems that allows communication between all types of computer systems.</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Within a single machine, each layer calls upon the services of the layer just below it. </a:t>
            </a:r>
          </a:p>
        </p:txBody>
      </p:sp>
      <p:pic>
        <p:nvPicPr>
          <p:cNvPr id="4" name="Picture 3">
            <a:extLst>
              <a:ext uri="{FF2B5EF4-FFF2-40B4-BE49-F238E27FC236}">
                <a16:creationId xmlns:a16="http://schemas.microsoft.com/office/drawing/2014/main" id="{52801474-87F9-E9F0-6459-545EAFC29427}"/>
              </a:ext>
            </a:extLst>
          </p:cNvPr>
          <p:cNvPicPr>
            <a:picLocks noChangeAspect="1"/>
          </p:cNvPicPr>
          <p:nvPr/>
        </p:nvPicPr>
        <p:blipFill>
          <a:blip r:embed="rId3"/>
          <a:stretch>
            <a:fillRect/>
          </a:stretch>
        </p:blipFill>
        <p:spPr>
          <a:xfrm>
            <a:off x="4348480" y="2968171"/>
            <a:ext cx="6374158" cy="3696789"/>
          </a:xfrm>
          <a:prstGeom prst="rect">
            <a:avLst/>
          </a:prstGeom>
        </p:spPr>
      </p:pic>
    </p:spTree>
    <p:extLst>
      <p:ext uri="{BB962C8B-B14F-4D97-AF65-F5344CB8AC3E}">
        <p14:creationId xmlns:p14="http://schemas.microsoft.com/office/powerpoint/2010/main" val="2644826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EC54F6-EDA4-40EF-3F40-7125F4F85176}"/>
              </a:ext>
            </a:extLst>
          </p:cNvPr>
          <p:cNvSpPr txBox="1">
            <a:spLocks/>
          </p:cNvSpPr>
          <p:nvPr/>
        </p:nvSpPr>
        <p:spPr>
          <a:xfrm>
            <a:off x="71193" y="4531610"/>
            <a:ext cx="3626569" cy="15910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ctr"/>
            <a:r>
              <a:rPr lang="en-US" sz="4800" dirty="0">
                <a:solidFill>
                  <a:srgbClr val="002060"/>
                </a:solidFill>
                <a:latin typeface="Bookman Old Style" panose="02050604050505020204" pitchFamily="18" charset="0"/>
              </a:rPr>
              <a:t>Mr. Ramya Shah</a:t>
            </a:r>
          </a:p>
        </p:txBody>
      </p:sp>
      <p:sp>
        <p:nvSpPr>
          <p:cNvPr id="10" name="Subtitle 2">
            <a:extLst>
              <a:ext uri="{FF2B5EF4-FFF2-40B4-BE49-F238E27FC236}">
                <a16:creationId xmlns:a16="http://schemas.microsoft.com/office/drawing/2014/main" id="{BB5F5198-556F-B39D-21FC-F024A89E4EB8}"/>
              </a:ext>
            </a:extLst>
          </p:cNvPr>
          <p:cNvSpPr txBox="1">
            <a:spLocks/>
          </p:cNvSpPr>
          <p:nvPr/>
        </p:nvSpPr>
        <p:spPr>
          <a:xfrm>
            <a:off x="4353695" y="1911095"/>
            <a:ext cx="7069698" cy="303580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800" dirty="0">
                <a:latin typeface="Cambria" panose="02040503050406030204" pitchFamily="18" charset="0"/>
                <a:ea typeface="Cambria" panose="02040503050406030204" pitchFamily="18" charset="0"/>
              </a:rPr>
              <a:t>Assistant Professor </a:t>
            </a:r>
          </a:p>
          <a:p>
            <a:r>
              <a:rPr lang="en-IN" sz="2800" dirty="0">
                <a:latin typeface="Cambria" panose="02040503050406030204" pitchFamily="18" charset="0"/>
                <a:ea typeface="Cambria" panose="02040503050406030204" pitchFamily="18" charset="0"/>
              </a:rPr>
              <a:t>(Cyber Security &amp; Digital Forensics)</a:t>
            </a:r>
          </a:p>
          <a:p>
            <a:r>
              <a:rPr lang="en-IN" sz="2800" dirty="0">
                <a:latin typeface="Cambria" panose="02040503050406030204" pitchFamily="18" charset="0"/>
                <a:ea typeface="Cambria" panose="02040503050406030204" pitchFamily="18" charset="0"/>
              </a:rPr>
              <a:t>School of Cyber Security &amp; Digital Forensics</a:t>
            </a:r>
          </a:p>
          <a:p>
            <a:r>
              <a:rPr lang="en-IN" sz="2800" dirty="0">
                <a:latin typeface="Cambria" panose="02040503050406030204" pitchFamily="18" charset="0"/>
                <a:ea typeface="Cambria" panose="02040503050406030204" pitchFamily="18" charset="0"/>
              </a:rPr>
              <a:t>National </a:t>
            </a:r>
            <a:r>
              <a:rPr lang="en-US" sz="2800" dirty="0">
                <a:latin typeface="Cambria" panose="02040503050406030204" pitchFamily="18" charset="0"/>
                <a:ea typeface="Cambria" panose="02040503050406030204" pitchFamily="18" charset="0"/>
              </a:rPr>
              <a:t>Forensic Sciences University </a:t>
            </a:r>
          </a:p>
          <a:p>
            <a:r>
              <a:rPr lang="hi-IN" sz="2800" dirty="0">
                <a:latin typeface="Cambria" panose="02040503050406030204" pitchFamily="18" charset="0"/>
                <a:ea typeface="Cambria" panose="02040503050406030204" pitchFamily="18" charset="0"/>
              </a:rPr>
              <a:t>[</a:t>
            </a:r>
            <a:r>
              <a:rPr lang="en-US" sz="2800" dirty="0">
                <a:latin typeface="Cambria" panose="02040503050406030204" pitchFamily="18" charset="0"/>
                <a:ea typeface="Cambria" panose="02040503050406030204" pitchFamily="18" charset="0"/>
              </a:rPr>
              <a:t>An Institution of National Importance]</a:t>
            </a:r>
          </a:p>
        </p:txBody>
      </p:sp>
      <p:pic>
        <p:nvPicPr>
          <p:cNvPr id="11" name="Picture Placeholder 10">
            <a:extLst>
              <a:ext uri="{FF2B5EF4-FFF2-40B4-BE49-F238E27FC236}">
                <a16:creationId xmlns:a16="http://schemas.microsoft.com/office/drawing/2014/main" id="{D5322E45-53AE-8D1E-3DBF-FCBF768E7EAA}"/>
              </a:ext>
            </a:extLst>
          </p:cNvPr>
          <p:cNvPicPr>
            <a:picLocks noChangeAspect="1"/>
          </p:cNvPicPr>
          <p:nvPr/>
        </p:nvPicPr>
        <p:blipFill>
          <a:blip r:embed="rId2"/>
          <a:srcRect l="16563" r="16563"/>
          <a:stretch/>
        </p:blipFill>
        <p:spPr>
          <a:xfrm>
            <a:off x="362001" y="1553329"/>
            <a:ext cx="3044952" cy="3035809"/>
          </a:xfrm>
          <a:prstGeom prst="ellipse">
            <a:avLst/>
          </a:prstGeom>
        </p:spPr>
      </p:pic>
      <p:sp>
        <p:nvSpPr>
          <p:cNvPr id="12" name="Subtitle 2">
            <a:extLst>
              <a:ext uri="{FF2B5EF4-FFF2-40B4-BE49-F238E27FC236}">
                <a16:creationId xmlns:a16="http://schemas.microsoft.com/office/drawing/2014/main" id="{9D8EA2FE-AC56-3BE3-6383-8C7BBB6938E6}"/>
              </a:ext>
            </a:extLst>
          </p:cNvPr>
          <p:cNvSpPr txBox="1">
            <a:spLocks/>
          </p:cNvSpPr>
          <p:nvPr/>
        </p:nvSpPr>
        <p:spPr>
          <a:xfrm>
            <a:off x="920583" y="70608"/>
            <a:ext cx="10375489" cy="13101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ctr">
              <a:spcBef>
                <a:spcPts val="0"/>
              </a:spcBef>
              <a:spcAft>
                <a:spcPts val="0"/>
              </a:spcAft>
            </a:pPr>
            <a:endParaRPr lang="en-IN" sz="4800" b="1" dirty="0">
              <a:latin typeface="Montserrat Black" panose="00000A00000000000000" pitchFamily="2" charset="0"/>
            </a:endParaRPr>
          </a:p>
        </p:txBody>
      </p:sp>
      <p:sp>
        <p:nvSpPr>
          <p:cNvPr id="15" name="Subtitle 2">
            <a:extLst>
              <a:ext uri="{FF2B5EF4-FFF2-40B4-BE49-F238E27FC236}">
                <a16:creationId xmlns:a16="http://schemas.microsoft.com/office/drawing/2014/main" id="{BA474DB1-EFD7-CB6C-EADA-BA41AED14A2E}"/>
              </a:ext>
            </a:extLst>
          </p:cNvPr>
          <p:cNvSpPr txBox="1">
            <a:spLocks/>
          </p:cNvSpPr>
          <p:nvPr/>
        </p:nvSpPr>
        <p:spPr>
          <a:xfrm>
            <a:off x="2629195" y="382739"/>
            <a:ext cx="6257544" cy="573178"/>
          </a:xfrm>
          <a:prstGeom prst="rect">
            <a:avLst/>
          </a:prstGeom>
        </p:spPr>
        <p:txBody>
          <a:bodyPr vert="horz" lIns="91440" tIns="45720" rIns="91440" bIns="45720" rtlCol="0" anchor="b">
            <a:noAutofit/>
          </a:bodyPr>
          <a:lstStyle>
            <a:lvl1pPr marL="0" indent="0" algn="r" defTabSz="914400" rtl="0" eaLnBrk="1" latinLnBrk="0" hangingPunct="1">
              <a:lnSpc>
                <a:spcPct val="100000"/>
              </a:lnSpc>
              <a:spcBef>
                <a:spcPts val="0"/>
              </a:spcBef>
              <a:spcAft>
                <a:spcPts val="1200"/>
              </a:spcAft>
              <a:buFontTx/>
              <a:buNone/>
              <a:defRPr lang="en-US" sz="2300" b="0" i="1" kern="1200" baseline="0">
                <a:solidFill>
                  <a:schemeClr val="tx2"/>
                </a:solidFill>
                <a:latin typeface="+mn-lt"/>
                <a:ea typeface="+mn-ea"/>
                <a:cs typeface="+mn-cs"/>
              </a:defRPr>
            </a:lvl1pPr>
            <a:lvl2pPr marL="457200" indent="0" algn="ctr" defTabSz="914400" rtl="0" eaLnBrk="1" latinLnBrk="0" hangingPunct="1">
              <a:lnSpc>
                <a:spcPct val="150000"/>
              </a:lnSpc>
              <a:spcBef>
                <a:spcPts val="1000"/>
              </a:spcBef>
              <a:spcAft>
                <a:spcPts val="1200"/>
              </a:spcAft>
              <a:buFont typeface="Arial" panose="020B0604020202020204" pitchFamily="34" charset="0"/>
              <a:buNone/>
              <a:defRPr lang="en-US" sz="2000" kern="1200">
                <a:solidFill>
                  <a:schemeClr val="tx1"/>
                </a:solidFill>
                <a:latin typeface="+mn-lt"/>
                <a:ea typeface="+mn-ea"/>
                <a:cs typeface="+mn-cs"/>
              </a:defRPr>
            </a:lvl2pPr>
            <a:lvl3pPr marL="914400" indent="0" algn="ctr" defTabSz="914400" rtl="0" eaLnBrk="1" latinLnBrk="0" hangingPunct="1">
              <a:lnSpc>
                <a:spcPct val="150000"/>
              </a:lnSpc>
              <a:spcBef>
                <a:spcPts val="1000"/>
              </a:spcBef>
              <a:spcAft>
                <a:spcPts val="1200"/>
              </a:spcAft>
              <a:buFont typeface="Arial" panose="020B0604020202020204" pitchFamily="34" charset="0"/>
              <a:buNone/>
              <a:defRPr lang="en-US" sz="1800" kern="1200">
                <a:solidFill>
                  <a:schemeClr val="tx1"/>
                </a:solidFill>
                <a:latin typeface="+mn-lt"/>
                <a:ea typeface="+mn-ea"/>
                <a:cs typeface="+mn-cs"/>
              </a:defRPr>
            </a:lvl3pPr>
            <a:lvl4pPr marL="1371600" indent="0" algn="ctr" defTabSz="914400" rtl="0" eaLnBrk="1" latinLnBrk="0" hangingPunct="1">
              <a:lnSpc>
                <a:spcPct val="150000"/>
              </a:lnSpc>
              <a:spcBef>
                <a:spcPts val="1000"/>
              </a:spcBef>
              <a:spcAft>
                <a:spcPts val="1200"/>
              </a:spcAft>
              <a:buFont typeface="Arial" panose="020B0604020202020204" pitchFamily="34" charset="0"/>
              <a:buNone/>
              <a:defRPr lang="en-US" sz="1600" kern="1200">
                <a:solidFill>
                  <a:schemeClr val="tx1"/>
                </a:solidFill>
                <a:latin typeface="+mn-lt"/>
                <a:ea typeface="+mn-ea"/>
                <a:cs typeface="+mn-cs"/>
              </a:defRPr>
            </a:lvl4pPr>
            <a:lvl5pPr marL="1828800" indent="0" algn="ctr" defTabSz="914400" rtl="0" eaLnBrk="1" latinLnBrk="0" hangingPunct="1">
              <a:lnSpc>
                <a:spcPct val="150000"/>
              </a:lnSpc>
              <a:spcBef>
                <a:spcPts val="1000"/>
              </a:spcBef>
              <a:spcAft>
                <a:spcPts val="1200"/>
              </a:spcAft>
              <a:buFont typeface="Arial" panose="020B0604020202020204" pitchFamily="34" charset="0"/>
              <a:buNone/>
              <a:defRPr lang="en-US" sz="1600" kern="1200">
                <a:solidFill>
                  <a:schemeClr val="tx1"/>
                </a:solidFill>
                <a:latin typeface="+mn-lt"/>
                <a:ea typeface="+mn-ea"/>
                <a:cs typeface="+mn-cs"/>
              </a:defRPr>
            </a:lvl5pPr>
            <a:lvl6pPr marL="2286000" indent="0" algn="ctr" defTabSz="914400" rtl="0" eaLnBrk="1" latinLnBrk="0" hangingPunct="1">
              <a:lnSpc>
                <a:spcPct val="150000"/>
              </a:lnSpc>
              <a:spcBef>
                <a:spcPts val="1000"/>
              </a:spcBef>
              <a:spcAft>
                <a:spcPts val="1200"/>
              </a:spcAft>
              <a:buFont typeface="Arial" panose="020B0604020202020204" pitchFamily="34" charset="0"/>
              <a:buNone/>
              <a:defRPr lang="en-US" sz="1600" kern="1200">
                <a:solidFill>
                  <a:schemeClr val="tx1"/>
                </a:solidFill>
                <a:latin typeface="+mn-lt"/>
                <a:ea typeface="+mn-ea"/>
                <a:cs typeface="+mn-cs"/>
              </a:defRPr>
            </a:lvl6pPr>
            <a:lvl7pPr marL="2743200" indent="0" algn="ctr" defTabSz="914400" rtl="0" eaLnBrk="1" latinLnBrk="0" hangingPunct="1">
              <a:lnSpc>
                <a:spcPct val="150000"/>
              </a:lnSpc>
              <a:spcBef>
                <a:spcPts val="1000"/>
              </a:spcBef>
              <a:spcAft>
                <a:spcPts val="1200"/>
              </a:spcAft>
              <a:buFont typeface="Arial" panose="020B0604020202020204" pitchFamily="34" charset="0"/>
              <a:buNone/>
              <a:defRPr lang="en-US" sz="1600" kern="1200">
                <a:solidFill>
                  <a:schemeClr val="tx1"/>
                </a:solidFill>
                <a:latin typeface="+mn-lt"/>
                <a:ea typeface="+mn-ea"/>
                <a:cs typeface="+mn-cs"/>
              </a:defRPr>
            </a:lvl7pPr>
            <a:lvl8pPr marL="3200400" indent="0" algn="ctr" defTabSz="914400" rtl="0" eaLnBrk="1" latinLnBrk="0" hangingPunct="1">
              <a:lnSpc>
                <a:spcPct val="150000"/>
              </a:lnSpc>
              <a:spcBef>
                <a:spcPts val="1000"/>
              </a:spcBef>
              <a:spcAft>
                <a:spcPts val="1200"/>
              </a:spcAft>
              <a:buFont typeface="Arial" panose="020B0604020202020204" pitchFamily="34" charset="0"/>
              <a:buNone/>
              <a:defRPr lang="en-US"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ctr"/>
            <a:r>
              <a:rPr lang="en-US" sz="4000" b="1" dirty="0">
                <a:solidFill>
                  <a:schemeClr val="bg1"/>
                </a:solidFill>
                <a:latin typeface="Bookman Old Style" panose="02050604050505020204" pitchFamily="18" charset="0"/>
              </a:rPr>
              <a:t>who am I ?</a:t>
            </a:r>
          </a:p>
        </p:txBody>
      </p:sp>
      <p:pic>
        <p:nvPicPr>
          <p:cNvPr id="17" name="Picture 16">
            <a:extLst>
              <a:ext uri="{FF2B5EF4-FFF2-40B4-BE49-F238E27FC236}">
                <a16:creationId xmlns:a16="http://schemas.microsoft.com/office/drawing/2014/main" id="{6193F2B4-A5F5-569F-D56A-ABC93D21B7DB}"/>
              </a:ext>
            </a:extLst>
          </p:cNvPr>
          <p:cNvPicPr>
            <a:picLocks noChangeAspect="1"/>
          </p:cNvPicPr>
          <p:nvPr/>
        </p:nvPicPr>
        <p:blipFill>
          <a:blip r:embed="rId3"/>
          <a:stretch>
            <a:fillRect/>
          </a:stretch>
        </p:blipFill>
        <p:spPr>
          <a:xfrm>
            <a:off x="8988097" y="110900"/>
            <a:ext cx="3026426" cy="1212315"/>
          </a:xfrm>
          <a:prstGeom prst="rect">
            <a:avLst/>
          </a:prstGeom>
        </p:spPr>
      </p:pic>
      <p:pic>
        <p:nvPicPr>
          <p:cNvPr id="19" name="Picture 18">
            <a:extLst>
              <a:ext uri="{FF2B5EF4-FFF2-40B4-BE49-F238E27FC236}">
                <a16:creationId xmlns:a16="http://schemas.microsoft.com/office/drawing/2014/main" id="{3263848C-C221-3675-31B8-AEF1B9F99D15}"/>
              </a:ext>
            </a:extLst>
          </p:cNvPr>
          <p:cNvPicPr>
            <a:picLocks noChangeAspect="1"/>
          </p:cNvPicPr>
          <p:nvPr/>
        </p:nvPicPr>
        <p:blipFill>
          <a:blip r:embed="rId4"/>
          <a:stretch>
            <a:fillRect/>
          </a:stretch>
        </p:blipFill>
        <p:spPr>
          <a:xfrm>
            <a:off x="177478" y="13080"/>
            <a:ext cx="992768" cy="1310136"/>
          </a:xfrm>
          <a:prstGeom prst="rect">
            <a:avLst/>
          </a:prstGeom>
        </p:spPr>
      </p:pic>
    </p:spTree>
    <p:extLst>
      <p:ext uri="{BB962C8B-B14F-4D97-AF65-F5344CB8AC3E}">
        <p14:creationId xmlns:p14="http://schemas.microsoft.com/office/powerpoint/2010/main" val="1920647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OSI Model – Layered Architecture</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336331" y="1452881"/>
            <a:ext cx="11613013" cy="1717039"/>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Between machines, layer x on one machine logically communicates with layer x on another machine.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This communication is governed by an agreed-upon series of rules and conventions called protocols.</a:t>
            </a:r>
          </a:p>
        </p:txBody>
      </p:sp>
      <p:pic>
        <p:nvPicPr>
          <p:cNvPr id="5" name="Picture 4">
            <a:extLst>
              <a:ext uri="{FF2B5EF4-FFF2-40B4-BE49-F238E27FC236}">
                <a16:creationId xmlns:a16="http://schemas.microsoft.com/office/drawing/2014/main" id="{5BA917E9-E66E-91D2-0C87-23287754504E}"/>
              </a:ext>
            </a:extLst>
          </p:cNvPr>
          <p:cNvPicPr>
            <a:picLocks noChangeAspect="1"/>
          </p:cNvPicPr>
          <p:nvPr/>
        </p:nvPicPr>
        <p:blipFill>
          <a:blip r:embed="rId3"/>
          <a:stretch>
            <a:fillRect/>
          </a:stretch>
        </p:blipFill>
        <p:spPr>
          <a:xfrm>
            <a:off x="2521988" y="3169920"/>
            <a:ext cx="7148019" cy="3627142"/>
          </a:xfrm>
          <a:prstGeom prst="rect">
            <a:avLst/>
          </a:prstGeom>
        </p:spPr>
      </p:pic>
    </p:spTree>
    <p:extLst>
      <p:ext uri="{BB962C8B-B14F-4D97-AF65-F5344CB8AC3E}">
        <p14:creationId xmlns:p14="http://schemas.microsoft.com/office/powerpoint/2010/main" val="1931095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OSI Model – Layered Architecture</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225393" y="1371858"/>
            <a:ext cx="11741210" cy="171703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2700" b="0" dirty="0">
                <a:solidFill>
                  <a:srgbClr val="002060"/>
                </a:solidFill>
                <a:latin typeface="Cambria" panose="02040503050406030204" pitchFamily="18" charset="0"/>
                <a:ea typeface="Cambria" panose="02040503050406030204" pitchFamily="18" charset="0"/>
              </a:rPr>
              <a:t>Device A sends a message to device B (through intermediate nodes). </a:t>
            </a:r>
          </a:p>
          <a:p>
            <a:pPr marL="457200" indent="-457200" algn="just">
              <a:buFont typeface="Arial" panose="020B0604020202020204" pitchFamily="34" charset="0"/>
              <a:buChar char="•"/>
            </a:pPr>
            <a:endParaRPr lang="en-US" sz="27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2700" b="0" dirty="0">
                <a:solidFill>
                  <a:srgbClr val="002060"/>
                </a:solidFill>
                <a:latin typeface="Cambria" panose="02040503050406030204" pitchFamily="18" charset="0"/>
                <a:ea typeface="Cambria" panose="02040503050406030204" pitchFamily="18" charset="0"/>
              </a:rPr>
              <a:t>At the sending site, the message is moved down from layer 7 to layer 1. </a:t>
            </a:r>
          </a:p>
        </p:txBody>
      </p:sp>
      <p:pic>
        <p:nvPicPr>
          <p:cNvPr id="5" name="Picture 4">
            <a:extLst>
              <a:ext uri="{FF2B5EF4-FFF2-40B4-BE49-F238E27FC236}">
                <a16:creationId xmlns:a16="http://schemas.microsoft.com/office/drawing/2014/main" id="{5BA917E9-E66E-91D2-0C87-23287754504E}"/>
              </a:ext>
            </a:extLst>
          </p:cNvPr>
          <p:cNvPicPr>
            <a:picLocks noChangeAspect="1"/>
          </p:cNvPicPr>
          <p:nvPr/>
        </p:nvPicPr>
        <p:blipFill>
          <a:blip r:embed="rId3"/>
          <a:stretch>
            <a:fillRect/>
          </a:stretch>
        </p:blipFill>
        <p:spPr>
          <a:xfrm>
            <a:off x="4929522" y="3088897"/>
            <a:ext cx="7148019" cy="3627142"/>
          </a:xfrm>
          <a:prstGeom prst="rect">
            <a:avLst/>
          </a:prstGeom>
        </p:spPr>
      </p:pic>
      <p:sp>
        <p:nvSpPr>
          <p:cNvPr id="4" name="TextBox 3">
            <a:extLst>
              <a:ext uri="{FF2B5EF4-FFF2-40B4-BE49-F238E27FC236}">
                <a16:creationId xmlns:a16="http://schemas.microsoft.com/office/drawing/2014/main" id="{A18C1107-1751-46AD-927E-B9867E9358CA}"/>
              </a:ext>
            </a:extLst>
          </p:cNvPr>
          <p:cNvSpPr txBox="1"/>
          <p:nvPr/>
        </p:nvSpPr>
        <p:spPr>
          <a:xfrm>
            <a:off x="220585" y="3169920"/>
            <a:ext cx="4467163" cy="3693319"/>
          </a:xfrm>
          <a:prstGeom prst="rect">
            <a:avLst/>
          </a:prstGeom>
          <a:noFill/>
        </p:spPr>
        <p:txBody>
          <a:bodyPr wrap="square">
            <a:spAutoFit/>
          </a:bodyPr>
          <a:lstStyle/>
          <a:p>
            <a:pPr marL="457200" indent="-457200" algn="just">
              <a:buFont typeface="Arial" panose="020B0604020202020204" pitchFamily="34" charset="0"/>
              <a:buChar char="•"/>
            </a:pPr>
            <a:r>
              <a:rPr lang="en-US" sz="2600" dirty="0">
                <a:solidFill>
                  <a:srgbClr val="002060"/>
                </a:solidFill>
                <a:latin typeface="Cambria" panose="02040503050406030204" pitchFamily="18" charset="0"/>
                <a:ea typeface="Cambria" panose="02040503050406030204" pitchFamily="18" charset="0"/>
                <a:cs typeface="+mj-cs"/>
              </a:rPr>
              <a:t>At layer 1 the entire package is converted to a form that can be transferred to the receiving site. </a:t>
            </a:r>
          </a:p>
          <a:p>
            <a:pPr marL="457200" indent="-457200" algn="just">
              <a:buFont typeface="Arial" panose="020B0604020202020204" pitchFamily="34" charset="0"/>
              <a:buChar char="•"/>
            </a:pPr>
            <a:endParaRPr lang="en-US" sz="2600" dirty="0">
              <a:solidFill>
                <a:srgbClr val="002060"/>
              </a:solidFill>
              <a:latin typeface="Cambria" panose="02040503050406030204" pitchFamily="18" charset="0"/>
              <a:ea typeface="Cambria" panose="02040503050406030204" pitchFamily="18" charset="0"/>
              <a:cs typeface="+mj-cs"/>
            </a:endParaRPr>
          </a:p>
          <a:p>
            <a:pPr marL="457200" indent="-457200" algn="just">
              <a:buFont typeface="Arial" panose="020B0604020202020204" pitchFamily="34" charset="0"/>
              <a:buChar char="•"/>
            </a:pPr>
            <a:r>
              <a:rPr lang="en-US" sz="2600" dirty="0">
                <a:solidFill>
                  <a:srgbClr val="002060"/>
                </a:solidFill>
                <a:latin typeface="Cambria" panose="02040503050406030204" pitchFamily="18" charset="0"/>
                <a:ea typeface="Cambria" panose="02040503050406030204" pitchFamily="18" charset="0"/>
                <a:cs typeface="+mj-cs"/>
              </a:rPr>
              <a:t>At the receiving site, the message is moved up from layer 1 to layer 7.</a:t>
            </a:r>
          </a:p>
        </p:txBody>
      </p:sp>
    </p:spTree>
    <p:extLst>
      <p:ext uri="{BB962C8B-B14F-4D97-AF65-F5344CB8AC3E}">
        <p14:creationId xmlns:p14="http://schemas.microsoft.com/office/powerpoint/2010/main" val="101784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OSI Model – Layered Architecture</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336331" y="1452881"/>
            <a:ext cx="11613013" cy="3223291"/>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seven layers can be thought of as belonging to three subgroups.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Layers 1, 2, and 3—physical, data link, and network—are the network support layers; they deal with the physical aspects of moving data from one device to another (such as electrical specifications, physical connections, physical addressing, and transport timing and reliability). </a:t>
            </a:r>
          </a:p>
        </p:txBody>
      </p:sp>
      <p:pic>
        <p:nvPicPr>
          <p:cNvPr id="3" name="Picture 2">
            <a:extLst>
              <a:ext uri="{FF2B5EF4-FFF2-40B4-BE49-F238E27FC236}">
                <a16:creationId xmlns:a16="http://schemas.microsoft.com/office/drawing/2014/main" id="{256AD368-386B-AA9F-7263-08555E4F7753}"/>
              </a:ext>
            </a:extLst>
          </p:cNvPr>
          <p:cNvPicPr>
            <a:picLocks noChangeAspect="1"/>
          </p:cNvPicPr>
          <p:nvPr/>
        </p:nvPicPr>
        <p:blipFill>
          <a:blip r:embed="rId3"/>
          <a:stretch>
            <a:fillRect/>
          </a:stretch>
        </p:blipFill>
        <p:spPr>
          <a:xfrm>
            <a:off x="7751827" y="4302053"/>
            <a:ext cx="4197517" cy="2434413"/>
          </a:xfrm>
          <a:prstGeom prst="rect">
            <a:avLst/>
          </a:prstGeom>
        </p:spPr>
      </p:pic>
    </p:spTree>
    <p:extLst>
      <p:ext uri="{BB962C8B-B14F-4D97-AF65-F5344CB8AC3E}">
        <p14:creationId xmlns:p14="http://schemas.microsoft.com/office/powerpoint/2010/main" val="1244226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OSI Model – Layered Architecture</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336331" y="1383431"/>
            <a:ext cx="11613013" cy="322329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Layers 5, 6, and 7—session, presentation, and application—can be thought of as the user support layers; they allow interoperability among unrelated software systems.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Layer 4, the transport layer, links the two subgroups and ensures that what the lower layers have transmitted is in a form that the upper layers can use.</a:t>
            </a:r>
          </a:p>
        </p:txBody>
      </p:sp>
      <p:pic>
        <p:nvPicPr>
          <p:cNvPr id="3" name="Picture 2">
            <a:extLst>
              <a:ext uri="{FF2B5EF4-FFF2-40B4-BE49-F238E27FC236}">
                <a16:creationId xmlns:a16="http://schemas.microsoft.com/office/drawing/2014/main" id="{256AD368-386B-AA9F-7263-08555E4F7753}"/>
              </a:ext>
            </a:extLst>
          </p:cNvPr>
          <p:cNvPicPr>
            <a:picLocks noChangeAspect="1"/>
          </p:cNvPicPr>
          <p:nvPr/>
        </p:nvPicPr>
        <p:blipFill>
          <a:blip r:embed="rId3"/>
          <a:stretch>
            <a:fillRect/>
          </a:stretch>
        </p:blipFill>
        <p:spPr>
          <a:xfrm>
            <a:off x="7879149" y="4257362"/>
            <a:ext cx="4197517" cy="2434413"/>
          </a:xfrm>
          <a:prstGeom prst="rect">
            <a:avLst/>
          </a:prstGeom>
        </p:spPr>
      </p:pic>
      <p:sp>
        <p:nvSpPr>
          <p:cNvPr id="5" name="TextBox 4">
            <a:extLst>
              <a:ext uri="{FF2B5EF4-FFF2-40B4-BE49-F238E27FC236}">
                <a16:creationId xmlns:a16="http://schemas.microsoft.com/office/drawing/2014/main" id="{B344CD96-E25E-0FC1-B746-4E0468F12D31}"/>
              </a:ext>
            </a:extLst>
          </p:cNvPr>
          <p:cNvSpPr txBox="1"/>
          <p:nvPr/>
        </p:nvSpPr>
        <p:spPr>
          <a:xfrm>
            <a:off x="336331" y="4611231"/>
            <a:ext cx="7542818" cy="2246769"/>
          </a:xfrm>
          <a:prstGeom prst="rect">
            <a:avLst/>
          </a:prstGeom>
          <a:noFill/>
        </p:spPr>
        <p:txBody>
          <a:bodyPr wrap="square">
            <a:spAutoFit/>
          </a:bodyPr>
          <a:lstStyle/>
          <a:p>
            <a:pPr marL="457200" indent="-457200" algn="just">
              <a:buFont typeface="Arial" panose="020B0604020202020204" pitchFamily="34" charset="0"/>
              <a:buChar char="•"/>
            </a:pPr>
            <a:r>
              <a:rPr lang="en-US" sz="2800" dirty="0">
                <a:solidFill>
                  <a:srgbClr val="002060"/>
                </a:solidFill>
                <a:latin typeface="Cambria" panose="02040503050406030204" pitchFamily="18" charset="0"/>
                <a:ea typeface="Cambria" panose="02040503050406030204" pitchFamily="18" charset="0"/>
                <a:cs typeface="+mj-cs"/>
              </a:rPr>
              <a:t>The upper OSI layers are almost always implemented in software; lower layers are a combination of hardware and software, except for the physical layer, which is mostly </a:t>
            </a:r>
            <a:r>
              <a:rPr lang="en-IN" sz="2800" dirty="0">
                <a:solidFill>
                  <a:srgbClr val="002060"/>
                </a:solidFill>
                <a:latin typeface="Cambria" panose="02040503050406030204" pitchFamily="18" charset="0"/>
                <a:ea typeface="Cambria" panose="02040503050406030204" pitchFamily="18" charset="0"/>
                <a:cs typeface="+mj-cs"/>
              </a:rPr>
              <a:t>hardware.</a:t>
            </a:r>
          </a:p>
        </p:txBody>
      </p:sp>
    </p:spTree>
    <p:extLst>
      <p:ext uri="{BB962C8B-B14F-4D97-AF65-F5344CB8AC3E}">
        <p14:creationId xmlns:p14="http://schemas.microsoft.com/office/powerpoint/2010/main" val="3595340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OSI Model – Layered Architecture</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336331" y="1383431"/>
            <a:ext cx="11613013" cy="183433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Exchange of Data - D7 data means the data unit at layer 7, D6 data means the data unit at layer 6, and so on. At each layer, a header can be added to the data unit.  </a:t>
            </a:r>
          </a:p>
        </p:txBody>
      </p:sp>
      <p:pic>
        <p:nvPicPr>
          <p:cNvPr id="6" name="Picture 5">
            <a:extLst>
              <a:ext uri="{FF2B5EF4-FFF2-40B4-BE49-F238E27FC236}">
                <a16:creationId xmlns:a16="http://schemas.microsoft.com/office/drawing/2014/main" id="{C49DF02D-03D1-4FD1-21FB-CBF9426B2002}"/>
              </a:ext>
            </a:extLst>
          </p:cNvPr>
          <p:cNvPicPr>
            <a:picLocks noChangeAspect="1"/>
          </p:cNvPicPr>
          <p:nvPr/>
        </p:nvPicPr>
        <p:blipFill>
          <a:blip r:embed="rId3"/>
          <a:stretch>
            <a:fillRect/>
          </a:stretch>
        </p:blipFill>
        <p:spPr>
          <a:xfrm>
            <a:off x="1293413" y="3089334"/>
            <a:ext cx="9605173" cy="3768666"/>
          </a:xfrm>
          <a:prstGeom prst="rect">
            <a:avLst/>
          </a:prstGeom>
        </p:spPr>
      </p:pic>
    </p:spTree>
    <p:extLst>
      <p:ext uri="{BB962C8B-B14F-4D97-AF65-F5344CB8AC3E}">
        <p14:creationId xmlns:p14="http://schemas.microsoft.com/office/powerpoint/2010/main" val="825118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OSI Model – Layered Architecture</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336331" y="1383432"/>
            <a:ext cx="11613013" cy="146398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When the formatted data unit passes through the physical layer (layer 1), it is changed into an electromagnetic signal and transported along a physical link.</a:t>
            </a:r>
          </a:p>
        </p:txBody>
      </p:sp>
      <p:pic>
        <p:nvPicPr>
          <p:cNvPr id="6" name="Picture 5">
            <a:extLst>
              <a:ext uri="{FF2B5EF4-FFF2-40B4-BE49-F238E27FC236}">
                <a16:creationId xmlns:a16="http://schemas.microsoft.com/office/drawing/2014/main" id="{C49DF02D-03D1-4FD1-21FB-CBF9426B2002}"/>
              </a:ext>
            </a:extLst>
          </p:cNvPr>
          <p:cNvPicPr>
            <a:picLocks noChangeAspect="1"/>
          </p:cNvPicPr>
          <p:nvPr/>
        </p:nvPicPr>
        <p:blipFill>
          <a:blip r:embed="rId3"/>
          <a:stretch>
            <a:fillRect/>
          </a:stretch>
        </p:blipFill>
        <p:spPr>
          <a:xfrm>
            <a:off x="1031961" y="2847415"/>
            <a:ext cx="10221751" cy="4010585"/>
          </a:xfrm>
          <a:prstGeom prst="rect">
            <a:avLst/>
          </a:prstGeom>
        </p:spPr>
      </p:pic>
    </p:spTree>
    <p:extLst>
      <p:ext uri="{BB962C8B-B14F-4D97-AF65-F5344CB8AC3E}">
        <p14:creationId xmlns:p14="http://schemas.microsoft.com/office/powerpoint/2010/main" val="331435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OSI Model – Layered Architecture</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336331" y="1383432"/>
            <a:ext cx="11613013" cy="146398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Upon reaching its destination, the signal passes into layer 1 and is transformed back into digital form.</a:t>
            </a:r>
          </a:p>
        </p:txBody>
      </p:sp>
      <p:pic>
        <p:nvPicPr>
          <p:cNvPr id="6" name="Picture 5">
            <a:extLst>
              <a:ext uri="{FF2B5EF4-FFF2-40B4-BE49-F238E27FC236}">
                <a16:creationId xmlns:a16="http://schemas.microsoft.com/office/drawing/2014/main" id="{C49DF02D-03D1-4FD1-21FB-CBF9426B2002}"/>
              </a:ext>
            </a:extLst>
          </p:cNvPr>
          <p:cNvPicPr>
            <a:picLocks noChangeAspect="1"/>
          </p:cNvPicPr>
          <p:nvPr/>
        </p:nvPicPr>
        <p:blipFill>
          <a:blip r:embed="rId3"/>
          <a:stretch>
            <a:fillRect/>
          </a:stretch>
        </p:blipFill>
        <p:spPr>
          <a:xfrm>
            <a:off x="1031961" y="2847415"/>
            <a:ext cx="10221751" cy="4010585"/>
          </a:xfrm>
          <a:prstGeom prst="rect">
            <a:avLst/>
          </a:prstGeom>
        </p:spPr>
      </p:pic>
    </p:spTree>
    <p:extLst>
      <p:ext uri="{BB962C8B-B14F-4D97-AF65-F5344CB8AC3E}">
        <p14:creationId xmlns:p14="http://schemas.microsoft.com/office/powerpoint/2010/main" val="4221879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OSI Model – Layered Architecture</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336331" y="1383432"/>
            <a:ext cx="11613013" cy="1463984"/>
          </a:xfrm>
          <a:prstGeom prst="rect">
            <a:avLst/>
          </a:prstGeom>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data units then move back up through the OSI layers.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As each block of data reaches the next higher layer, the headers and trailers attached to it at the corresponding sending layer are removed, and actions appropriate to that layer are taken.</a:t>
            </a:r>
          </a:p>
        </p:txBody>
      </p:sp>
      <p:pic>
        <p:nvPicPr>
          <p:cNvPr id="6" name="Picture 5">
            <a:extLst>
              <a:ext uri="{FF2B5EF4-FFF2-40B4-BE49-F238E27FC236}">
                <a16:creationId xmlns:a16="http://schemas.microsoft.com/office/drawing/2014/main" id="{C49DF02D-03D1-4FD1-21FB-CBF9426B2002}"/>
              </a:ext>
            </a:extLst>
          </p:cNvPr>
          <p:cNvPicPr>
            <a:picLocks noChangeAspect="1"/>
          </p:cNvPicPr>
          <p:nvPr/>
        </p:nvPicPr>
        <p:blipFill>
          <a:blip r:embed="rId3"/>
          <a:stretch>
            <a:fillRect/>
          </a:stretch>
        </p:blipFill>
        <p:spPr>
          <a:xfrm>
            <a:off x="1031961" y="2847415"/>
            <a:ext cx="10221751" cy="4010585"/>
          </a:xfrm>
          <a:prstGeom prst="rect">
            <a:avLst/>
          </a:prstGeom>
        </p:spPr>
      </p:pic>
    </p:spTree>
    <p:extLst>
      <p:ext uri="{BB962C8B-B14F-4D97-AF65-F5344CB8AC3E}">
        <p14:creationId xmlns:p14="http://schemas.microsoft.com/office/powerpoint/2010/main" val="4248242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OSI Model – Layered Architecture</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336331" y="1383432"/>
            <a:ext cx="11613013" cy="146398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By the time it reaches layer 7, the message is again in a form appropriate to the application and is made available to the recipient.</a:t>
            </a:r>
          </a:p>
        </p:txBody>
      </p:sp>
      <p:pic>
        <p:nvPicPr>
          <p:cNvPr id="6" name="Picture 5">
            <a:extLst>
              <a:ext uri="{FF2B5EF4-FFF2-40B4-BE49-F238E27FC236}">
                <a16:creationId xmlns:a16="http://schemas.microsoft.com/office/drawing/2014/main" id="{C49DF02D-03D1-4FD1-21FB-CBF9426B2002}"/>
              </a:ext>
            </a:extLst>
          </p:cNvPr>
          <p:cNvPicPr>
            <a:picLocks noChangeAspect="1"/>
          </p:cNvPicPr>
          <p:nvPr/>
        </p:nvPicPr>
        <p:blipFill>
          <a:blip r:embed="rId3"/>
          <a:stretch>
            <a:fillRect/>
          </a:stretch>
        </p:blipFill>
        <p:spPr>
          <a:xfrm>
            <a:off x="1031961" y="2847415"/>
            <a:ext cx="10221751" cy="4010585"/>
          </a:xfrm>
          <a:prstGeom prst="rect">
            <a:avLst/>
          </a:prstGeom>
        </p:spPr>
      </p:pic>
    </p:spTree>
    <p:extLst>
      <p:ext uri="{BB962C8B-B14F-4D97-AF65-F5344CB8AC3E}">
        <p14:creationId xmlns:p14="http://schemas.microsoft.com/office/powerpoint/2010/main" val="3262001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AF3801-D9EF-23AA-47AB-8DD102CA1CD2}"/>
              </a:ext>
            </a:extLst>
          </p:cNvPr>
          <p:cNvPicPr>
            <a:picLocks noChangeAspect="1"/>
          </p:cNvPicPr>
          <p:nvPr/>
        </p:nvPicPr>
        <p:blipFill>
          <a:blip r:embed="rId2"/>
          <a:stretch>
            <a:fillRect/>
          </a:stretch>
        </p:blipFill>
        <p:spPr>
          <a:xfrm>
            <a:off x="817944" y="-15514"/>
            <a:ext cx="10556111" cy="6889028"/>
          </a:xfrm>
          <a:prstGeom prst="rect">
            <a:avLst/>
          </a:prstGeom>
        </p:spPr>
      </p:pic>
    </p:spTree>
    <p:extLst>
      <p:ext uri="{BB962C8B-B14F-4D97-AF65-F5344CB8AC3E}">
        <p14:creationId xmlns:p14="http://schemas.microsoft.com/office/powerpoint/2010/main" val="1265884991"/>
      </p:ext>
    </p:extLst>
  </p:cSld>
  <p:clrMapOvr>
    <a:masterClrMapping/>
  </p:clrMapOvr>
  <mc:AlternateContent xmlns:mc="http://schemas.openxmlformats.org/markup-compatibility/2006" xmlns:p14="http://schemas.microsoft.com/office/powerpoint/2010/main">
    <mc:Choice Requires="p14">
      <p:transition spd="slow" p14:dur="2000">
        <p:cover dir="r"/>
      </p:transition>
    </mc:Choice>
    <mc:Fallback xmlns="">
      <p:transition spd="slow">
        <p:cover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What Would Happen ?</a:t>
            </a:r>
          </a:p>
        </p:txBody>
      </p:sp>
      <p:pic>
        <p:nvPicPr>
          <p:cNvPr id="6" name="Picture 5" descr="giphy (1)">
            <a:extLst>
              <a:ext uri="{FF2B5EF4-FFF2-40B4-BE49-F238E27FC236}">
                <a16:creationId xmlns:a16="http://schemas.microsoft.com/office/drawing/2014/main" id="{CB1F725B-CD35-43CD-BC02-A1B9CABAFFE5}"/>
              </a:ext>
            </a:extLst>
          </p:cNvPr>
          <p:cNvPicPr>
            <a:picLocks noChangeAspect="1"/>
          </p:cNvPicPr>
          <p:nvPr/>
        </p:nvPicPr>
        <p:blipFill>
          <a:blip r:embed="rId3"/>
          <a:stretch>
            <a:fillRect/>
          </a:stretch>
        </p:blipFill>
        <p:spPr>
          <a:xfrm>
            <a:off x="10432318" y="120869"/>
            <a:ext cx="1517026" cy="1517026"/>
          </a:xfrm>
          <a:prstGeom prst="rect">
            <a:avLst/>
          </a:prstGeom>
        </p:spPr>
      </p:pic>
      <p:pic>
        <p:nvPicPr>
          <p:cNvPr id="7170" name="Picture 2" descr="No Internet GIFs | Tenor">
            <a:extLst>
              <a:ext uri="{FF2B5EF4-FFF2-40B4-BE49-F238E27FC236}">
                <a16:creationId xmlns:a16="http://schemas.microsoft.com/office/drawing/2014/main" id="{CC9D7D3E-CF04-9E47-1363-472CD30770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857" y="1889808"/>
            <a:ext cx="4743450" cy="43053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No Wi Fi GIFs | Tenor">
            <a:extLst>
              <a:ext uri="{FF2B5EF4-FFF2-40B4-BE49-F238E27FC236}">
                <a16:creationId xmlns:a16="http://schemas.microsoft.com/office/drawing/2014/main" id="{15A60F3C-F2B6-5D81-823C-8D5C208826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559" y="1889808"/>
            <a:ext cx="5810834"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327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OSI Model – Layered Architecture</a:t>
            </a:r>
          </a:p>
        </p:txBody>
      </p:sp>
      <p:pic>
        <p:nvPicPr>
          <p:cNvPr id="1026" name="Picture 2">
            <a:extLst>
              <a:ext uri="{FF2B5EF4-FFF2-40B4-BE49-F238E27FC236}">
                <a16:creationId xmlns:a16="http://schemas.microsoft.com/office/drawing/2014/main" id="{01DF928C-AF3E-D35F-56CB-7E1A689B1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842" y="1484936"/>
            <a:ext cx="9294315" cy="5182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937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OSI Model – Layered Architecture</a:t>
            </a:r>
          </a:p>
        </p:txBody>
      </p:sp>
      <p:pic>
        <p:nvPicPr>
          <p:cNvPr id="2050" name="Picture 2">
            <a:extLst>
              <a:ext uri="{FF2B5EF4-FFF2-40B4-BE49-F238E27FC236}">
                <a16:creationId xmlns:a16="http://schemas.microsoft.com/office/drawing/2014/main" id="{39D71477-70D0-36D0-CAD8-F712D3B59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333" y="1425369"/>
            <a:ext cx="9531329" cy="5310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773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OSI Model – Layered Architecture</a:t>
            </a:r>
          </a:p>
        </p:txBody>
      </p:sp>
      <p:pic>
        <p:nvPicPr>
          <p:cNvPr id="6" name="Picture 5">
            <a:extLst>
              <a:ext uri="{FF2B5EF4-FFF2-40B4-BE49-F238E27FC236}">
                <a16:creationId xmlns:a16="http://schemas.microsoft.com/office/drawing/2014/main" id="{5D406933-66AB-0BD3-50F7-42FA04116E79}"/>
              </a:ext>
            </a:extLst>
          </p:cNvPr>
          <p:cNvPicPr>
            <a:picLocks noChangeAspect="1"/>
          </p:cNvPicPr>
          <p:nvPr/>
        </p:nvPicPr>
        <p:blipFill>
          <a:blip r:embed="rId3"/>
          <a:stretch>
            <a:fillRect/>
          </a:stretch>
        </p:blipFill>
        <p:spPr>
          <a:xfrm>
            <a:off x="1452689" y="1486048"/>
            <a:ext cx="9286622" cy="5223725"/>
          </a:xfrm>
          <a:prstGeom prst="rect">
            <a:avLst/>
          </a:prstGeom>
        </p:spPr>
      </p:pic>
    </p:spTree>
    <p:extLst>
      <p:ext uri="{BB962C8B-B14F-4D97-AF65-F5344CB8AC3E}">
        <p14:creationId xmlns:p14="http://schemas.microsoft.com/office/powerpoint/2010/main" val="3707876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OSI Model – Layered Architecture</a:t>
            </a:r>
          </a:p>
        </p:txBody>
      </p:sp>
      <p:pic>
        <p:nvPicPr>
          <p:cNvPr id="3074" name="Picture 2">
            <a:extLst>
              <a:ext uri="{FF2B5EF4-FFF2-40B4-BE49-F238E27FC236}">
                <a16:creationId xmlns:a16="http://schemas.microsoft.com/office/drawing/2014/main" id="{DE93BC26-783A-0CAA-57F0-A0191137B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569" y="1457684"/>
            <a:ext cx="9392858" cy="528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484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OSI Model – Layered Architecture</a:t>
            </a:r>
          </a:p>
        </p:txBody>
      </p:sp>
      <p:pic>
        <p:nvPicPr>
          <p:cNvPr id="4098" name="Picture 2">
            <a:extLst>
              <a:ext uri="{FF2B5EF4-FFF2-40B4-BE49-F238E27FC236}">
                <a16:creationId xmlns:a16="http://schemas.microsoft.com/office/drawing/2014/main" id="{A9073027-931A-01F1-96BC-DE0D0F23C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996" y="1433089"/>
            <a:ext cx="9416007" cy="529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298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OSI Model – Layered Architecture</a:t>
            </a:r>
          </a:p>
        </p:txBody>
      </p:sp>
      <p:pic>
        <p:nvPicPr>
          <p:cNvPr id="5124" name="Picture 4">
            <a:extLst>
              <a:ext uri="{FF2B5EF4-FFF2-40B4-BE49-F238E27FC236}">
                <a16:creationId xmlns:a16="http://schemas.microsoft.com/office/drawing/2014/main" id="{109D1C69-3F68-D6C3-9211-23AD76499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384" y="1436240"/>
            <a:ext cx="9567231" cy="5339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152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OSI Model – Layered Architecture</a:t>
            </a:r>
          </a:p>
        </p:txBody>
      </p:sp>
      <p:pic>
        <p:nvPicPr>
          <p:cNvPr id="6146" name="Picture 2">
            <a:extLst>
              <a:ext uri="{FF2B5EF4-FFF2-40B4-BE49-F238E27FC236}">
                <a16:creationId xmlns:a16="http://schemas.microsoft.com/office/drawing/2014/main" id="{E3556E0A-1486-9C07-F6DA-78CF6D898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134" y="1501662"/>
            <a:ext cx="9319732" cy="5253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78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OSI Model – Layered Architecture</a:t>
            </a:r>
          </a:p>
        </p:txBody>
      </p:sp>
      <p:pic>
        <p:nvPicPr>
          <p:cNvPr id="4" name="Picture 3">
            <a:extLst>
              <a:ext uri="{FF2B5EF4-FFF2-40B4-BE49-F238E27FC236}">
                <a16:creationId xmlns:a16="http://schemas.microsoft.com/office/drawing/2014/main" id="{0107A65D-748E-96F6-FD8E-38B50B696274}"/>
              </a:ext>
            </a:extLst>
          </p:cNvPr>
          <p:cNvPicPr>
            <a:picLocks noChangeAspect="1"/>
          </p:cNvPicPr>
          <p:nvPr/>
        </p:nvPicPr>
        <p:blipFill>
          <a:blip r:embed="rId3"/>
          <a:stretch>
            <a:fillRect/>
          </a:stretch>
        </p:blipFill>
        <p:spPr>
          <a:xfrm>
            <a:off x="2031152" y="1450100"/>
            <a:ext cx="8129695" cy="5291970"/>
          </a:xfrm>
          <a:prstGeom prst="rect">
            <a:avLst/>
          </a:prstGeom>
        </p:spPr>
      </p:pic>
    </p:spTree>
    <p:extLst>
      <p:ext uri="{BB962C8B-B14F-4D97-AF65-F5344CB8AC3E}">
        <p14:creationId xmlns:p14="http://schemas.microsoft.com/office/powerpoint/2010/main" val="2224281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OSI Model – Layered Architecture</a:t>
            </a:r>
          </a:p>
        </p:txBody>
      </p:sp>
      <p:pic>
        <p:nvPicPr>
          <p:cNvPr id="1026" name="Picture 2" descr="Physical Layer In The OSI Model: Working and Implementation | Simplilearn">
            <a:extLst>
              <a:ext uri="{FF2B5EF4-FFF2-40B4-BE49-F238E27FC236}">
                <a16:creationId xmlns:a16="http://schemas.microsoft.com/office/drawing/2014/main" id="{4D5560AC-84A0-9964-5DCD-80F6347E3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280" y="1548070"/>
            <a:ext cx="10505440" cy="502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760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TCP/IP Model – A Layered Architecture</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289493" y="1550755"/>
            <a:ext cx="11613013" cy="5240888"/>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TCP/IP model, also known as the Internet Protocol Suite, is a set of networking protocols and a conceptual framework that provides the basis for communication on the internet and many private networks.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It was developed by the United States Department of Defense (DoD) for their ARPANET project, which was a precursor to the modern internet.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TCP/IP model consists of four layers, each responsible for specific aspects of data communication and networking.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TCP/IP protocol suite was developed prior to the OSI model.  </a:t>
            </a:r>
          </a:p>
        </p:txBody>
      </p:sp>
    </p:spTree>
    <p:extLst>
      <p:ext uri="{BB962C8B-B14F-4D97-AF65-F5344CB8AC3E}">
        <p14:creationId xmlns:p14="http://schemas.microsoft.com/office/powerpoint/2010/main" val="2985083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448363-6EE5-4F9F-A578-AD1733378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748"/>
            <a:ext cx="12191999" cy="6879498"/>
          </a:xfrm>
          <a:prstGeom prst="rect">
            <a:avLst/>
          </a:prstGeom>
        </p:spPr>
      </p:pic>
    </p:spTree>
    <p:extLst>
      <p:ext uri="{BB962C8B-B14F-4D97-AF65-F5344CB8AC3E}">
        <p14:creationId xmlns:p14="http://schemas.microsoft.com/office/powerpoint/2010/main" val="400251184"/>
      </p:ext>
    </p:extLst>
  </p:cSld>
  <p:clrMapOvr>
    <a:masterClrMapping/>
  </p:clrMapOvr>
  <mc:AlternateContent xmlns:mc="http://schemas.openxmlformats.org/markup-compatibility/2006" xmlns:p14="http://schemas.microsoft.com/office/powerpoint/2010/main">
    <mc:Choice Requires="p14">
      <p:transition spd="slow" p14:dur="2000">
        <p:cover dir="r"/>
      </p:transition>
    </mc:Choice>
    <mc:Fallback xmlns="">
      <p:transition spd="slow">
        <p:cover dir="r"/>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TCP/IP Model – A Layered Architecture</a:t>
            </a:r>
          </a:p>
        </p:txBody>
      </p:sp>
      <p:pic>
        <p:nvPicPr>
          <p:cNvPr id="4" name="Picture 3">
            <a:extLst>
              <a:ext uri="{FF2B5EF4-FFF2-40B4-BE49-F238E27FC236}">
                <a16:creationId xmlns:a16="http://schemas.microsoft.com/office/drawing/2014/main" id="{019E52D9-B40C-1406-96A6-2E4BD2886406}"/>
              </a:ext>
            </a:extLst>
          </p:cNvPr>
          <p:cNvPicPr>
            <a:picLocks noChangeAspect="1"/>
          </p:cNvPicPr>
          <p:nvPr/>
        </p:nvPicPr>
        <p:blipFill>
          <a:blip r:embed="rId3"/>
          <a:stretch>
            <a:fillRect/>
          </a:stretch>
        </p:blipFill>
        <p:spPr>
          <a:xfrm>
            <a:off x="142860" y="1677566"/>
            <a:ext cx="11906279" cy="4530194"/>
          </a:xfrm>
          <a:prstGeom prst="rect">
            <a:avLst/>
          </a:prstGeom>
        </p:spPr>
      </p:pic>
    </p:spTree>
    <p:extLst>
      <p:ext uri="{BB962C8B-B14F-4D97-AF65-F5344CB8AC3E}">
        <p14:creationId xmlns:p14="http://schemas.microsoft.com/office/powerpoint/2010/main" val="1375569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TCP/IP Model – A Layered Architecture</a:t>
            </a:r>
          </a:p>
        </p:txBody>
      </p:sp>
      <p:pic>
        <p:nvPicPr>
          <p:cNvPr id="5" name="Picture 4">
            <a:extLst>
              <a:ext uri="{FF2B5EF4-FFF2-40B4-BE49-F238E27FC236}">
                <a16:creationId xmlns:a16="http://schemas.microsoft.com/office/drawing/2014/main" id="{8B7630E8-0F6D-5ECA-A95B-BA0DBFEC4592}"/>
              </a:ext>
            </a:extLst>
          </p:cNvPr>
          <p:cNvPicPr>
            <a:picLocks noChangeAspect="1"/>
          </p:cNvPicPr>
          <p:nvPr/>
        </p:nvPicPr>
        <p:blipFill>
          <a:blip r:embed="rId3"/>
          <a:stretch>
            <a:fillRect/>
          </a:stretch>
        </p:blipFill>
        <p:spPr>
          <a:xfrm>
            <a:off x="1429257" y="1416505"/>
            <a:ext cx="9333485" cy="5365941"/>
          </a:xfrm>
          <a:prstGeom prst="rect">
            <a:avLst/>
          </a:prstGeom>
        </p:spPr>
      </p:pic>
    </p:spTree>
    <p:extLst>
      <p:ext uri="{BB962C8B-B14F-4D97-AF65-F5344CB8AC3E}">
        <p14:creationId xmlns:p14="http://schemas.microsoft.com/office/powerpoint/2010/main" val="1717010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TCP/IP Model – A Layered Architecture</a:t>
            </a:r>
          </a:p>
        </p:txBody>
      </p:sp>
      <p:pic>
        <p:nvPicPr>
          <p:cNvPr id="2050" name="Picture 2" descr="The logical mapping between OSI basic reference model and the TCP/IP stack.  | Download Scientific Diagram">
            <a:extLst>
              <a:ext uri="{FF2B5EF4-FFF2-40B4-BE49-F238E27FC236}">
                <a16:creationId xmlns:a16="http://schemas.microsoft.com/office/drawing/2014/main" id="{71729760-3FF5-954C-034F-78842B39A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223" y="1437552"/>
            <a:ext cx="11069554" cy="5287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724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8B94A-C95C-602A-90FA-87588FE1B35A}"/>
              </a:ext>
            </a:extLst>
          </p:cNvPr>
          <p:cNvSpPr>
            <a:spLocks noGrp="1"/>
          </p:cNvSpPr>
          <p:nvPr>
            <p:ph type="title"/>
          </p:nvPr>
        </p:nvSpPr>
        <p:spPr/>
        <p:txBody>
          <a:bodyPr/>
          <a:lstStyle/>
          <a:p>
            <a:r>
              <a:rPr lang="en-US" dirty="0"/>
              <a:t>TCP/IP Protocol Suite</a:t>
            </a:r>
            <a:endParaRPr lang="en-IN" dirty="0"/>
          </a:p>
        </p:txBody>
      </p:sp>
      <p:sp>
        <p:nvSpPr>
          <p:cNvPr id="11" name="Date Placeholder 10">
            <a:extLst>
              <a:ext uri="{FF2B5EF4-FFF2-40B4-BE49-F238E27FC236}">
                <a16:creationId xmlns:a16="http://schemas.microsoft.com/office/drawing/2014/main" id="{39A32B42-7F01-D779-8351-3D5CA75530AA}"/>
              </a:ext>
            </a:extLst>
          </p:cNvPr>
          <p:cNvSpPr>
            <a:spLocks noGrp="1"/>
          </p:cNvSpPr>
          <p:nvPr>
            <p:ph type="dt" sz="half" idx="10"/>
          </p:nvPr>
        </p:nvSpPr>
        <p:spPr/>
        <p:txBody>
          <a:bodyPr/>
          <a:lstStyle/>
          <a:p>
            <a:r>
              <a:rPr lang="en-US"/>
              <a:t>7/29/20XX</a:t>
            </a:r>
            <a:endParaRPr lang="en-US" dirty="0"/>
          </a:p>
        </p:txBody>
      </p:sp>
      <p:sp>
        <p:nvSpPr>
          <p:cNvPr id="12" name="Footer Placeholder 11">
            <a:extLst>
              <a:ext uri="{FF2B5EF4-FFF2-40B4-BE49-F238E27FC236}">
                <a16:creationId xmlns:a16="http://schemas.microsoft.com/office/drawing/2014/main" id="{9DE599C4-57D6-7D91-2CE4-5BBBE6291BE8}"/>
              </a:ext>
            </a:extLst>
          </p:cNvPr>
          <p:cNvSpPr>
            <a:spLocks noGrp="1"/>
          </p:cNvSpPr>
          <p:nvPr>
            <p:ph type="ftr" sz="quarter" idx="11"/>
          </p:nvPr>
        </p:nvSpPr>
        <p:spPr/>
        <p:txBody>
          <a:bodyPr/>
          <a:lstStyle/>
          <a:p>
            <a:r>
              <a:rPr lang="en-US"/>
              <a:t>Employee orientation</a:t>
            </a:r>
            <a:endParaRPr lang="en-US" dirty="0"/>
          </a:p>
        </p:txBody>
      </p:sp>
      <p:sp>
        <p:nvSpPr>
          <p:cNvPr id="13" name="Slide Number Placeholder 12">
            <a:extLst>
              <a:ext uri="{FF2B5EF4-FFF2-40B4-BE49-F238E27FC236}">
                <a16:creationId xmlns:a16="http://schemas.microsoft.com/office/drawing/2014/main" id="{9C25858B-2EAF-66AE-80FC-4490748DB911}"/>
              </a:ext>
            </a:extLst>
          </p:cNvPr>
          <p:cNvSpPr>
            <a:spLocks noGrp="1"/>
          </p:cNvSpPr>
          <p:nvPr>
            <p:ph type="sldNum" sz="quarter" idx="12"/>
          </p:nvPr>
        </p:nvSpPr>
        <p:spPr/>
        <p:txBody>
          <a:bodyPr/>
          <a:lstStyle/>
          <a:p>
            <a:fld id="{B5CEABB6-07DC-46E8-9B57-56EC44A396E5}" type="slidenum">
              <a:rPr lang="en-US" smtClean="0"/>
              <a:pPr/>
              <a:t>43</a:t>
            </a:fld>
            <a:endParaRPr lang="en-US" dirty="0"/>
          </a:p>
        </p:txBody>
      </p:sp>
      <p:pic>
        <p:nvPicPr>
          <p:cNvPr id="19" name="Picture 18">
            <a:extLst>
              <a:ext uri="{FF2B5EF4-FFF2-40B4-BE49-F238E27FC236}">
                <a16:creationId xmlns:a16="http://schemas.microsoft.com/office/drawing/2014/main" id="{0AD8A1FD-8406-1458-5921-08850B318EA5}"/>
              </a:ext>
            </a:extLst>
          </p:cNvPr>
          <p:cNvPicPr>
            <a:picLocks noChangeAspect="1"/>
          </p:cNvPicPr>
          <p:nvPr/>
        </p:nvPicPr>
        <p:blipFill>
          <a:blip r:embed="rId2"/>
          <a:stretch>
            <a:fillRect/>
          </a:stretch>
        </p:blipFill>
        <p:spPr>
          <a:xfrm>
            <a:off x="740796" y="1463168"/>
            <a:ext cx="10710407" cy="5258307"/>
          </a:xfrm>
          <a:prstGeom prst="rect">
            <a:avLst/>
          </a:prstGeom>
        </p:spPr>
      </p:pic>
    </p:spTree>
    <p:extLst>
      <p:ext uri="{BB962C8B-B14F-4D97-AF65-F5344CB8AC3E}">
        <p14:creationId xmlns:p14="http://schemas.microsoft.com/office/powerpoint/2010/main" val="1095719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8B94A-C95C-602A-90FA-87588FE1B35A}"/>
              </a:ext>
            </a:extLst>
          </p:cNvPr>
          <p:cNvSpPr>
            <a:spLocks noGrp="1"/>
          </p:cNvSpPr>
          <p:nvPr>
            <p:ph type="title"/>
          </p:nvPr>
        </p:nvSpPr>
        <p:spPr/>
        <p:txBody>
          <a:bodyPr/>
          <a:lstStyle/>
          <a:p>
            <a:r>
              <a:rPr lang="en-US" dirty="0"/>
              <a:t>Protocol Data Unit (PDU)</a:t>
            </a:r>
            <a:endParaRPr lang="en-IN" dirty="0"/>
          </a:p>
        </p:txBody>
      </p:sp>
      <p:sp>
        <p:nvSpPr>
          <p:cNvPr id="11" name="Date Placeholder 10">
            <a:extLst>
              <a:ext uri="{FF2B5EF4-FFF2-40B4-BE49-F238E27FC236}">
                <a16:creationId xmlns:a16="http://schemas.microsoft.com/office/drawing/2014/main" id="{39A32B42-7F01-D779-8351-3D5CA75530AA}"/>
              </a:ext>
            </a:extLst>
          </p:cNvPr>
          <p:cNvSpPr>
            <a:spLocks noGrp="1"/>
          </p:cNvSpPr>
          <p:nvPr>
            <p:ph type="dt" sz="half" idx="10"/>
          </p:nvPr>
        </p:nvSpPr>
        <p:spPr/>
        <p:txBody>
          <a:bodyPr/>
          <a:lstStyle/>
          <a:p>
            <a:r>
              <a:rPr lang="en-US"/>
              <a:t>7/29/20XX</a:t>
            </a:r>
            <a:endParaRPr lang="en-US" dirty="0"/>
          </a:p>
        </p:txBody>
      </p:sp>
      <p:sp>
        <p:nvSpPr>
          <p:cNvPr id="12" name="Footer Placeholder 11">
            <a:extLst>
              <a:ext uri="{FF2B5EF4-FFF2-40B4-BE49-F238E27FC236}">
                <a16:creationId xmlns:a16="http://schemas.microsoft.com/office/drawing/2014/main" id="{9DE599C4-57D6-7D91-2CE4-5BBBE6291BE8}"/>
              </a:ext>
            </a:extLst>
          </p:cNvPr>
          <p:cNvSpPr>
            <a:spLocks noGrp="1"/>
          </p:cNvSpPr>
          <p:nvPr>
            <p:ph type="ftr" sz="quarter" idx="11"/>
          </p:nvPr>
        </p:nvSpPr>
        <p:spPr/>
        <p:txBody>
          <a:bodyPr/>
          <a:lstStyle/>
          <a:p>
            <a:r>
              <a:rPr lang="en-US"/>
              <a:t>Employee orientation</a:t>
            </a:r>
            <a:endParaRPr lang="en-US" dirty="0"/>
          </a:p>
        </p:txBody>
      </p:sp>
      <p:sp>
        <p:nvSpPr>
          <p:cNvPr id="13" name="Slide Number Placeholder 12">
            <a:extLst>
              <a:ext uri="{FF2B5EF4-FFF2-40B4-BE49-F238E27FC236}">
                <a16:creationId xmlns:a16="http://schemas.microsoft.com/office/drawing/2014/main" id="{9C25858B-2EAF-66AE-80FC-4490748DB911}"/>
              </a:ext>
            </a:extLst>
          </p:cNvPr>
          <p:cNvSpPr>
            <a:spLocks noGrp="1"/>
          </p:cNvSpPr>
          <p:nvPr>
            <p:ph type="sldNum" sz="quarter" idx="12"/>
          </p:nvPr>
        </p:nvSpPr>
        <p:spPr/>
        <p:txBody>
          <a:bodyPr/>
          <a:lstStyle/>
          <a:p>
            <a:fld id="{B5CEABB6-07DC-46E8-9B57-56EC44A396E5}" type="slidenum">
              <a:rPr lang="en-US" smtClean="0"/>
              <a:pPr/>
              <a:t>44</a:t>
            </a:fld>
            <a:endParaRPr lang="en-US" dirty="0"/>
          </a:p>
        </p:txBody>
      </p:sp>
      <p:pic>
        <p:nvPicPr>
          <p:cNvPr id="15" name="Picture 14">
            <a:extLst>
              <a:ext uri="{FF2B5EF4-FFF2-40B4-BE49-F238E27FC236}">
                <a16:creationId xmlns:a16="http://schemas.microsoft.com/office/drawing/2014/main" id="{8E8C810B-B4C6-6688-780C-0D36B3A46DF6}"/>
              </a:ext>
            </a:extLst>
          </p:cNvPr>
          <p:cNvPicPr>
            <a:picLocks noChangeAspect="1"/>
          </p:cNvPicPr>
          <p:nvPr/>
        </p:nvPicPr>
        <p:blipFill>
          <a:blip r:embed="rId2"/>
          <a:stretch>
            <a:fillRect/>
          </a:stretch>
        </p:blipFill>
        <p:spPr>
          <a:xfrm>
            <a:off x="2568271" y="1524186"/>
            <a:ext cx="7154554" cy="5197289"/>
          </a:xfrm>
          <a:prstGeom prst="rect">
            <a:avLst/>
          </a:prstGeom>
        </p:spPr>
      </p:pic>
    </p:spTree>
    <p:extLst>
      <p:ext uri="{BB962C8B-B14F-4D97-AF65-F5344CB8AC3E}">
        <p14:creationId xmlns:p14="http://schemas.microsoft.com/office/powerpoint/2010/main" val="2810527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OSI v/s TCP/IP</a:t>
            </a:r>
          </a:p>
        </p:txBody>
      </p:sp>
      <p:graphicFrame>
        <p:nvGraphicFramePr>
          <p:cNvPr id="3" name="Table 3">
            <a:extLst>
              <a:ext uri="{FF2B5EF4-FFF2-40B4-BE49-F238E27FC236}">
                <a16:creationId xmlns:a16="http://schemas.microsoft.com/office/drawing/2014/main" id="{7556B320-206A-BFEF-AB5E-15A3FAB85818}"/>
              </a:ext>
            </a:extLst>
          </p:cNvPr>
          <p:cNvGraphicFramePr>
            <a:graphicFrameLocks noGrp="1"/>
          </p:cNvGraphicFramePr>
          <p:nvPr>
            <p:extLst>
              <p:ext uri="{D42A27DB-BD31-4B8C-83A1-F6EECF244321}">
                <p14:modId xmlns:p14="http://schemas.microsoft.com/office/powerpoint/2010/main" val="4256303812"/>
              </p:ext>
            </p:extLst>
          </p:nvPr>
        </p:nvGraphicFramePr>
        <p:xfrm>
          <a:off x="233680" y="1552786"/>
          <a:ext cx="11684001" cy="5164244"/>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819114000"/>
                    </a:ext>
                  </a:extLst>
                </a:gridCol>
                <a:gridCol w="5686214">
                  <a:extLst>
                    <a:ext uri="{9D8B030D-6E8A-4147-A177-3AD203B41FA5}">
                      <a16:colId xmlns:a16="http://schemas.microsoft.com/office/drawing/2014/main" val="3783377297"/>
                    </a:ext>
                  </a:extLst>
                </a:gridCol>
                <a:gridCol w="3894667">
                  <a:extLst>
                    <a:ext uri="{9D8B030D-6E8A-4147-A177-3AD203B41FA5}">
                      <a16:colId xmlns:a16="http://schemas.microsoft.com/office/drawing/2014/main" val="2731153759"/>
                    </a:ext>
                  </a:extLst>
                </a:gridCol>
              </a:tblGrid>
              <a:tr h="616162">
                <a:tc>
                  <a:txBody>
                    <a:bodyPr/>
                    <a:lstStyle/>
                    <a:p>
                      <a:pPr algn="ctr"/>
                      <a:r>
                        <a:rPr lang="en-US" sz="2000" dirty="0">
                          <a:latin typeface="Cambria" panose="02040503050406030204" pitchFamily="18" charset="0"/>
                          <a:ea typeface="Cambria" panose="02040503050406030204" pitchFamily="18" charset="0"/>
                        </a:rPr>
                        <a:t>Parameters</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OSI</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TCP/IP</a:t>
                      </a:r>
                      <a:endParaRPr lang="en-IN" sz="2000" dirty="0">
                        <a:latin typeface="Cambria" panose="02040503050406030204" pitchFamily="18" charset="0"/>
                        <a:ea typeface="Cambria" panose="02040503050406030204" pitchFamily="18" charset="0"/>
                      </a:endParaRPr>
                    </a:p>
                  </a:txBody>
                  <a:tcPr anchor="ctr"/>
                </a:tc>
                <a:extLst>
                  <a:ext uri="{0D108BD9-81ED-4DB2-BD59-A6C34878D82A}">
                    <a16:rowId xmlns:a16="http://schemas.microsoft.com/office/drawing/2014/main" val="333489625"/>
                  </a:ext>
                </a:extLst>
              </a:tr>
              <a:tr h="616162">
                <a:tc>
                  <a:txBody>
                    <a:bodyPr/>
                    <a:lstStyle/>
                    <a:p>
                      <a:pPr algn="ctr"/>
                      <a:r>
                        <a:rPr lang="en-US" sz="2000" dirty="0">
                          <a:latin typeface="Cambria" panose="02040503050406030204" pitchFamily="18" charset="0"/>
                          <a:ea typeface="Cambria" panose="02040503050406030204" pitchFamily="18" charset="0"/>
                        </a:rPr>
                        <a:t>Layers</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7 Layers</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4 Layers (Excluding Hardware)</a:t>
                      </a:r>
                      <a:endParaRPr lang="en-IN" sz="2000" dirty="0">
                        <a:latin typeface="Cambria" panose="02040503050406030204" pitchFamily="18" charset="0"/>
                        <a:ea typeface="Cambria" panose="02040503050406030204" pitchFamily="18" charset="0"/>
                      </a:endParaRPr>
                    </a:p>
                  </a:txBody>
                  <a:tcPr anchor="ctr"/>
                </a:tc>
                <a:extLst>
                  <a:ext uri="{0D108BD9-81ED-4DB2-BD59-A6C34878D82A}">
                    <a16:rowId xmlns:a16="http://schemas.microsoft.com/office/drawing/2014/main" val="869821841"/>
                  </a:ext>
                </a:extLst>
              </a:tr>
              <a:tr h="616162">
                <a:tc>
                  <a:txBody>
                    <a:bodyPr/>
                    <a:lstStyle/>
                    <a:p>
                      <a:pPr algn="ctr"/>
                      <a:r>
                        <a:rPr lang="en-US" sz="2000" dirty="0">
                          <a:latin typeface="Cambria" panose="02040503050406030204" pitchFamily="18" charset="0"/>
                          <a:ea typeface="Cambria" panose="02040503050406030204" pitchFamily="18" charset="0"/>
                        </a:rPr>
                        <a:t>Origin</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Developed by the International Organization for Standardization (ISO) to standardize networking concepts and promote interoperability between different vendors and systems.</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Developed by the United States Department of Defense (DoD) for their ARPANET project, which later became the foundation of the modern internet.</a:t>
                      </a:r>
                      <a:endParaRPr lang="en-IN" sz="2000" dirty="0">
                        <a:latin typeface="Cambria" panose="02040503050406030204" pitchFamily="18" charset="0"/>
                        <a:ea typeface="Cambria" panose="02040503050406030204" pitchFamily="18" charset="0"/>
                      </a:endParaRPr>
                    </a:p>
                  </a:txBody>
                  <a:tcPr anchor="ctr"/>
                </a:tc>
                <a:extLst>
                  <a:ext uri="{0D108BD9-81ED-4DB2-BD59-A6C34878D82A}">
                    <a16:rowId xmlns:a16="http://schemas.microsoft.com/office/drawing/2014/main" val="389034154"/>
                  </a:ext>
                </a:extLst>
              </a:tr>
              <a:tr h="616162">
                <a:tc>
                  <a:txBody>
                    <a:bodyPr/>
                    <a:lstStyle/>
                    <a:p>
                      <a:pPr algn="ctr"/>
                      <a:r>
                        <a:rPr lang="en-IN" sz="2000" dirty="0">
                          <a:latin typeface="Cambria" panose="02040503050406030204" pitchFamily="18" charset="0"/>
                          <a:ea typeface="Cambria" panose="02040503050406030204" pitchFamily="18" charset="0"/>
                        </a:rPr>
                        <a:t>Real-world Usage:</a:t>
                      </a:r>
                    </a:p>
                  </a:txBody>
                  <a:tcPr anchor="ctr"/>
                </a:tc>
                <a:tc>
                  <a:txBody>
                    <a:bodyPr/>
                    <a:lstStyle/>
                    <a:p>
                      <a:pPr algn="ctr"/>
                      <a:r>
                        <a:rPr lang="en-US" sz="2000" dirty="0">
                          <a:latin typeface="Cambria" panose="02040503050406030204" pitchFamily="18" charset="0"/>
                          <a:ea typeface="Cambria" panose="02040503050406030204" pitchFamily="18" charset="0"/>
                        </a:rPr>
                        <a:t>The OSI model is more of a theoretical framework and is less commonly used in practice.</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TCP/IP is the model that forms the basis of the internet and is widely used in networking protocols today.</a:t>
                      </a:r>
                      <a:endParaRPr lang="en-IN" sz="2000" dirty="0">
                        <a:latin typeface="Cambria" panose="02040503050406030204" pitchFamily="18" charset="0"/>
                        <a:ea typeface="Cambria" panose="02040503050406030204" pitchFamily="18" charset="0"/>
                      </a:endParaRPr>
                    </a:p>
                  </a:txBody>
                  <a:tcPr anchor="ctr"/>
                </a:tc>
                <a:extLst>
                  <a:ext uri="{0D108BD9-81ED-4DB2-BD59-A6C34878D82A}">
                    <a16:rowId xmlns:a16="http://schemas.microsoft.com/office/drawing/2014/main" val="1146729762"/>
                  </a:ext>
                </a:extLst>
              </a:tr>
              <a:tr h="616162">
                <a:tc>
                  <a:txBody>
                    <a:bodyPr/>
                    <a:lstStyle/>
                    <a:p>
                      <a:pPr algn="ctr"/>
                      <a:r>
                        <a:rPr lang="en-IN" sz="2000" dirty="0">
                          <a:latin typeface="Cambria" panose="02040503050406030204" pitchFamily="18" charset="0"/>
                          <a:ea typeface="Cambria" panose="02040503050406030204" pitchFamily="18" charset="0"/>
                        </a:rPr>
                        <a:t>Number of Layers: </a:t>
                      </a:r>
                    </a:p>
                  </a:txBody>
                  <a:tcPr anchor="ctr"/>
                </a:tc>
                <a:tc>
                  <a:txBody>
                    <a:bodyPr/>
                    <a:lstStyle/>
                    <a:p>
                      <a:pPr algn="ctr"/>
                      <a:r>
                        <a:rPr lang="en-US" sz="2000" dirty="0">
                          <a:latin typeface="Cambria" panose="02040503050406030204" pitchFamily="18" charset="0"/>
                          <a:ea typeface="Cambria" panose="02040503050406030204" pitchFamily="18" charset="0"/>
                        </a:rPr>
                        <a:t>More layers add complexity, but also provide a finer level of detail for understanding networking processes.</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 Fewer layers make it less complex and easier to implement.</a:t>
                      </a:r>
                      <a:endParaRPr lang="en-IN" sz="2000" dirty="0">
                        <a:latin typeface="Cambria" panose="02040503050406030204" pitchFamily="18" charset="0"/>
                        <a:ea typeface="Cambria" panose="02040503050406030204" pitchFamily="18" charset="0"/>
                      </a:endParaRPr>
                    </a:p>
                  </a:txBody>
                  <a:tcPr anchor="ctr"/>
                </a:tc>
                <a:extLst>
                  <a:ext uri="{0D108BD9-81ED-4DB2-BD59-A6C34878D82A}">
                    <a16:rowId xmlns:a16="http://schemas.microsoft.com/office/drawing/2014/main" val="765041401"/>
                  </a:ext>
                </a:extLst>
              </a:tr>
            </a:tbl>
          </a:graphicData>
        </a:graphic>
      </p:graphicFrame>
    </p:spTree>
    <p:extLst>
      <p:ext uri="{BB962C8B-B14F-4D97-AF65-F5344CB8AC3E}">
        <p14:creationId xmlns:p14="http://schemas.microsoft.com/office/powerpoint/2010/main" val="1863923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OSI v/s TCP/IP</a:t>
            </a:r>
          </a:p>
        </p:txBody>
      </p:sp>
      <p:graphicFrame>
        <p:nvGraphicFramePr>
          <p:cNvPr id="3" name="Table 3">
            <a:extLst>
              <a:ext uri="{FF2B5EF4-FFF2-40B4-BE49-F238E27FC236}">
                <a16:creationId xmlns:a16="http://schemas.microsoft.com/office/drawing/2014/main" id="{7556B320-206A-BFEF-AB5E-15A3FAB85818}"/>
              </a:ext>
            </a:extLst>
          </p:cNvPr>
          <p:cNvGraphicFramePr>
            <a:graphicFrameLocks noGrp="1"/>
          </p:cNvGraphicFramePr>
          <p:nvPr>
            <p:extLst>
              <p:ext uri="{D42A27DB-BD31-4B8C-83A1-F6EECF244321}">
                <p14:modId xmlns:p14="http://schemas.microsoft.com/office/powerpoint/2010/main" val="2184742592"/>
              </p:ext>
            </p:extLst>
          </p:nvPr>
        </p:nvGraphicFramePr>
        <p:xfrm>
          <a:off x="253997" y="1575932"/>
          <a:ext cx="11684001" cy="4950884"/>
        </p:xfrm>
        <a:graphic>
          <a:graphicData uri="http://schemas.openxmlformats.org/drawingml/2006/table">
            <a:tbl>
              <a:tblPr firstRow="1" bandRow="1">
                <a:tableStyleId>{5C22544A-7EE6-4342-B048-85BDC9FD1C3A}</a:tableStyleId>
              </a:tblPr>
              <a:tblGrid>
                <a:gridCol w="1803464">
                  <a:extLst>
                    <a:ext uri="{9D8B030D-6E8A-4147-A177-3AD203B41FA5}">
                      <a16:colId xmlns:a16="http://schemas.microsoft.com/office/drawing/2014/main" val="819114000"/>
                    </a:ext>
                  </a:extLst>
                </a:gridCol>
                <a:gridCol w="5717894">
                  <a:extLst>
                    <a:ext uri="{9D8B030D-6E8A-4147-A177-3AD203B41FA5}">
                      <a16:colId xmlns:a16="http://schemas.microsoft.com/office/drawing/2014/main" val="3783377297"/>
                    </a:ext>
                  </a:extLst>
                </a:gridCol>
                <a:gridCol w="4162643">
                  <a:extLst>
                    <a:ext uri="{9D8B030D-6E8A-4147-A177-3AD203B41FA5}">
                      <a16:colId xmlns:a16="http://schemas.microsoft.com/office/drawing/2014/main" val="2731153759"/>
                    </a:ext>
                  </a:extLst>
                </a:gridCol>
              </a:tblGrid>
              <a:tr h="616162">
                <a:tc>
                  <a:txBody>
                    <a:bodyPr/>
                    <a:lstStyle/>
                    <a:p>
                      <a:pPr algn="ctr"/>
                      <a:r>
                        <a:rPr lang="en-US" sz="2000" dirty="0">
                          <a:latin typeface="Cambria" panose="02040503050406030204" pitchFamily="18" charset="0"/>
                          <a:ea typeface="Cambria" panose="02040503050406030204" pitchFamily="18" charset="0"/>
                        </a:rPr>
                        <a:t>Parameters</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OSI</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TCP/IP</a:t>
                      </a:r>
                      <a:endParaRPr lang="en-IN" sz="2000" dirty="0">
                        <a:latin typeface="Cambria" panose="02040503050406030204" pitchFamily="18" charset="0"/>
                        <a:ea typeface="Cambria" panose="02040503050406030204" pitchFamily="18" charset="0"/>
                      </a:endParaRPr>
                    </a:p>
                  </a:txBody>
                  <a:tcPr anchor="ctr"/>
                </a:tc>
                <a:extLst>
                  <a:ext uri="{0D108BD9-81ED-4DB2-BD59-A6C34878D82A}">
                    <a16:rowId xmlns:a16="http://schemas.microsoft.com/office/drawing/2014/main" val="333489625"/>
                  </a:ext>
                </a:extLst>
              </a:tr>
              <a:tr h="616162">
                <a:tc>
                  <a:txBody>
                    <a:bodyPr/>
                    <a:lstStyle/>
                    <a:p>
                      <a:pPr algn="ctr"/>
                      <a:r>
                        <a:rPr lang="en-US" sz="2000" dirty="0">
                          <a:latin typeface="Cambria" panose="02040503050406030204" pitchFamily="18" charset="0"/>
                          <a:ea typeface="Cambria" panose="02040503050406030204" pitchFamily="18" charset="0"/>
                        </a:rPr>
                        <a:t>Complexity</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High</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Low</a:t>
                      </a:r>
                      <a:endParaRPr lang="en-IN" sz="2000" dirty="0">
                        <a:latin typeface="Cambria" panose="02040503050406030204" pitchFamily="18" charset="0"/>
                        <a:ea typeface="Cambria" panose="02040503050406030204" pitchFamily="18" charset="0"/>
                      </a:endParaRPr>
                    </a:p>
                  </a:txBody>
                  <a:tcPr anchor="ctr"/>
                </a:tc>
                <a:extLst>
                  <a:ext uri="{0D108BD9-81ED-4DB2-BD59-A6C34878D82A}">
                    <a16:rowId xmlns:a16="http://schemas.microsoft.com/office/drawing/2014/main" val="869821841"/>
                  </a:ext>
                </a:extLst>
              </a:tr>
              <a:tr h="616162">
                <a:tc>
                  <a:txBody>
                    <a:bodyPr/>
                    <a:lstStyle/>
                    <a:p>
                      <a:pPr algn="ctr"/>
                      <a:r>
                        <a:rPr lang="en-US" sz="2000" dirty="0">
                          <a:latin typeface="Cambria" panose="02040503050406030204" pitchFamily="18" charset="0"/>
                          <a:ea typeface="Cambria" panose="02040503050406030204" pitchFamily="18" charset="0"/>
                        </a:rPr>
                        <a:t>Encapsulation</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More layers lead to more encapsulation points and headers, which can add to the complexity of data transmission.</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 Encapsulation is simpler, involving fewer headers and encapsulation points.</a:t>
                      </a:r>
                      <a:endParaRPr lang="en-IN" sz="2000" dirty="0">
                        <a:latin typeface="Cambria" panose="02040503050406030204" pitchFamily="18" charset="0"/>
                        <a:ea typeface="Cambria" panose="02040503050406030204" pitchFamily="18" charset="0"/>
                      </a:endParaRPr>
                    </a:p>
                  </a:txBody>
                  <a:tcPr anchor="ctr"/>
                </a:tc>
                <a:extLst>
                  <a:ext uri="{0D108BD9-81ED-4DB2-BD59-A6C34878D82A}">
                    <a16:rowId xmlns:a16="http://schemas.microsoft.com/office/drawing/2014/main" val="389034154"/>
                  </a:ext>
                </a:extLst>
              </a:tr>
              <a:tr h="616162">
                <a:tc>
                  <a:txBody>
                    <a:bodyPr/>
                    <a:lstStyle/>
                    <a:p>
                      <a:pPr algn="ctr"/>
                      <a:r>
                        <a:rPr lang="en-IN" sz="2000" dirty="0">
                          <a:latin typeface="Cambria" panose="02040503050406030204" pitchFamily="18" charset="0"/>
                          <a:ea typeface="Cambria" panose="02040503050406030204" pitchFamily="18" charset="0"/>
                        </a:rPr>
                        <a:t>Protocols</a:t>
                      </a:r>
                    </a:p>
                  </a:txBody>
                  <a:tcPr anchor="ctr"/>
                </a:tc>
                <a:tc>
                  <a:txBody>
                    <a:bodyPr/>
                    <a:lstStyle/>
                    <a:p>
                      <a:pPr algn="ctr"/>
                      <a:r>
                        <a:rPr lang="en-US" sz="2000" dirty="0">
                          <a:latin typeface="Cambria" panose="02040503050406030204" pitchFamily="18" charset="0"/>
                          <a:ea typeface="Cambria" panose="02040503050406030204" pitchFamily="18" charset="0"/>
                        </a:rPr>
                        <a:t>While OSI doesn't specify protocols, it provides a framework for developing protocols.</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It includes well-known protocols like HTTP, FTP, SMTP, and others.</a:t>
                      </a:r>
                      <a:endParaRPr lang="en-IN" sz="2000" dirty="0">
                        <a:latin typeface="Cambria" panose="02040503050406030204" pitchFamily="18" charset="0"/>
                        <a:ea typeface="Cambria" panose="02040503050406030204" pitchFamily="18" charset="0"/>
                      </a:endParaRPr>
                    </a:p>
                  </a:txBody>
                  <a:tcPr anchor="ctr"/>
                </a:tc>
                <a:extLst>
                  <a:ext uri="{0D108BD9-81ED-4DB2-BD59-A6C34878D82A}">
                    <a16:rowId xmlns:a16="http://schemas.microsoft.com/office/drawing/2014/main" val="1146729762"/>
                  </a:ext>
                </a:extLst>
              </a:tr>
              <a:tr h="616162">
                <a:tc>
                  <a:txBody>
                    <a:bodyPr/>
                    <a:lstStyle/>
                    <a:p>
                      <a:pPr algn="ctr"/>
                      <a:r>
                        <a:rPr lang="en-IN" sz="2000" dirty="0">
                          <a:latin typeface="Cambria" panose="02040503050406030204" pitchFamily="18" charset="0"/>
                          <a:ea typeface="Cambria" panose="02040503050406030204" pitchFamily="18" charset="0"/>
                        </a:rPr>
                        <a:t>Flexibility</a:t>
                      </a:r>
                    </a:p>
                  </a:txBody>
                  <a:tcPr anchor="ctr"/>
                </a:tc>
                <a:tc>
                  <a:txBody>
                    <a:bodyPr/>
                    <a:lstStyle/>
                    <a:p>
                      <a:pPr algn="ctr"/>
                      <a:r>
                        <a:rPr lang="en-US" sz="2000" dirty="0">
                          <a:latin typeface="Cambria" panose="02040503050406030204" pitchFamily="18" charset="0"/>
                          <a:ea typeface="Cambria" panose="02040503050406030204" pitchFamily="18" charset="0"/>
                        </a:rPr>
                        <a:t>The OSI model is more rigid and may require additional adaptations to work with different technologies.</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 TCP/IP is more flexible and allows for easier adaptation to different networking technologies.</a:t>
                      </a:r>
                      <a:endParaRPr lang="en-IN" sz="2000" dirty="0">
                        <a:latin typeface="Cambria" panose="02040503050406030204" pitchFamily="18" charset="0"/>
                        <a:ea typeface="Cambria" panose="02040503050406030204" pitchFamily="18" charset="0"/>
                      </a:endParaRPr>
                    </a:p>
                  </a:txBody>
                  <a:tcPr anchor="ctr"/>
                </a:tc>
                <a:extLst>
                  <a:ext uri="{0D108BD9-81ED-4DB2-BD59-A6C34878D82A}">
                    <a16:rowId xmlns:a16="http://schemas.microsoft.com/office/drawing/2014/main" val="765041401"/>
                  </a:ext>
                </a:extLst>
              </a:tr>
              <a:tr h="616162">
                <a:tc>
                  <a:txBody>
                    <a:bodyPr/>
                    <a:lstStyle/>
                    <a:p>
                      <a:pPr algn="ctr"/>
                      <a:r>
                        <a:rPr lang="en-IN" sz="2000" dirty="0">
                          <a:latin typeface="Cambria" panose="02040503050406030204" pitchFamily="18" charset="0"/>
                          <a:ea typeface="Cambria" panose="02040503050406030204" pitchFamily="18" charset="0"/>
                        </a:rPr>
                        <a:t>Visibility</a:t>
                      </a:r>
                    </a:p>
                  </a:txBody>
                  <a:tcPr anchor="ctr"/>
                </a:tc>
                <a:tc>
                  <a:txBody>
                    <a:bodyPr/>
                    <a:lstStyle/>
                    <a:p>
                      <a:pPr algn="ctr"/>
                      <a:r>
                        <a:rPr lang="en-US" sz="2000" dirty="0">
                          <a:latin typeface="Cambria" panose="02040503050406030204" pitchFamily="18" charset="0"/>
                          <a:ea typeface="Cambria" panose="02040503050406030204" pitchFamily="18" charset="0"/>
                        </a:rPr>
                        <a:t>Layers are strictly separated, and each has a distinct and well-defined function.</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Layers are not as strictly separated, and some functionalities might overlap between layers.</a:t>
                      </a:r>
                      <a:endParaRPr lang="en-IN" sz="2000" dirty="0">
                        <a:latin typeface="Cambria" panose="02040503050406030204" pitchFamily="18" charset="0"/>
                        <a:ea typeface="Cambria" panose="02040503050406030204" pitchFamily="18" charset="0"/>
                      </a:endParaRPr>
                    </a:p>
                  </a:txBody>
                  <a:tcPr anchor="ctr"/>
                </a:tc>
                <a:extLst>
                  <a:ext uri="{0D108BD9-81ED-4DB2-BD59-A6C34878D82A}">
                    <a16:rowId xmlns:a16="http://schemas.microsoft.com/office/drawing/2014/main" val="2643184803"/>
                  </a:ext>
                </a:extLst>
              </a:tr>
            </a:tbl>
          </a:graphicData>
        </a:graphic>
      </p:graphicFrame>
    </p:spTree>
    <p:extLst>
      <p:ext uri="{BB962C8B-B14F-4D97-AF65-F5344CB8AC3E}">
        <p14:creationId xmlns:p14="http://schemas.microsoft.com/office/powerpoint/2010/main" val="3378573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OSI v/s TCP/IP</a:t>
            </a:r>
          </a:p>
        </p:txBody>
      </p:sp>
      <p:graphicFrame>
        <p:nvGraphicFramePr>
          <p:cNvPr id="3" name="Table 3">
            <a:extLst>
              <a:ext uri="{FF2B5EF4-FFF2-40B4-BE49-F238E27FC236}">
                <a16:creationId xmlns:a16="http://schemas.microsoft.com/office/drawing/2014/main" id="{7556B320-206A-BFEF-AB5E-15A3FAB85818}"/>
              </a:ext>
            </a:extLst>
          </p:cNvPr>
          <p:cNvGraphicFramePr>
            <a:graphicFrameLocks noGrp="1"/>
          </p:cNvGraphicFramePr>
          <p:nvPr>
            <p:extLst>
              <p:ext uri="{D42A27DB-BD31-4B8C-83A1-F6EECF244321}">
                <p14:modId xmlns:p14="http://schemas.microsoft.com/office/powerpoint/2010/main" val="3948028787"/>
              </p:ext>
            </p:extLst>
          </p:nvPr>
        </p:nvGraphicFramePr>
        <p:xfrm>
          <a:off x="253997" y="1575932"/>
          <a:ext cx="11684001" cy="2542964"/>
        </p:xfrm>
        <a:graphic>
          <a:graphicData uri="http://schemas.openxmlformats.org/drawingml/2006/table">
            <a:tbl>
              <a:tblPr firstRow="1" bandRow="1">
                <a:tableStyleId>{5C22544A-7EE6-4342-B048-85BDC9FD1C3A}</a:tableStyleId>
              </a:tblPr>
              <a:tblGrid>
                <a:gridCol w="1803464">
                  <a:extLst>
                    <a:ext uri="{9D8B030D-6E8A-4147-A177-3AD203B41FA5}">
                      <a16:colId xmlns:a16="http://schemas.microsoft.com/office/drawing/2014/main" val="819114000"/>
                    </a:ext>
                  </a:extLst>
                </a:gridCol>
                <a:gridCol w="5717894">
                  <a:extLst>
                    <a:ext uri="{9D8B030D-6E8A-4147-A177-3AD203B41FA5}">
                      <a16:colId xmlns:a16="http://schemas.microsoft.com/office/drawing/2014/main" val="3783377297"/>
                    </a:ext>
                  </a:extLst>
                </a:gridCol>
                <a:gridCol w="4162643">
                  <a:extLst>
                    <a:ext uri="{9D8B030D-6E8A-4147-A177-3AD203B41FA5}">
                      <a16:colId xmlns:a16="http://schemas.microsoft.com/office/drawing/2014/main" val="2731153759"/>
                    </a:ext>
                  </a:extLst>
                </a:gridCol>
              </a:tblGrid>
              <a:tr h="616162">
                <a:tc>
                  <a:txBody>
                    <a:bodyPr/>
                    <a:lstStyle/>
                    <a:p>
                      <a:pPr algn="ctr"/>
                      <a:r>
                        <a:rPr lang="en-US" sz="2000" dirty="0">
                          <a:latin typeface="Cambria" panose="02040503050406030204" pitchFamily="18" charset="0"/>
                          <a:ea typeface="Cambria" panose="02040503050406030204" pitchFamily="18" charset="0"/>
                        </a:rPr>
                        <a:t>Parameters</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OSI</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TCP/IP</a:t>
                      </a:r>
                      <a:endParaRPr lang="en-IN" sz="2000" dirty="0">
                        <a:latin typeface="Cambria" panose="02040503050406030204" pitchFamily="18" charset="0"/>
                        <a:ea typeface="Cambria" panose="02040503050406030204" pitchFamily="18" charset="0"/>
                      </a:endParaRPr>
                    </a:p>
                  </a:txBody>
                  <a:tcPr anchor="ctr"/>
                </a:tc>
                <a:extLst>
                  <a:ext uri="{0D108BD9-81ED-4DB2-BD59-A6C34878D82A}">
                    <a16:rowId xmlns:a16="http://schemas.microsoft.com/office/drawing/2014/main" val="333489625"/>
                  </a:ext>
                </a:extLst>
              </a:tr>
              <a:tr h="616162">
                <a:tc>
                  <a:txBody>
                    <a:bodyPr/>
                    <a:lstStyle/>
                    <a:p>
                      <a:pPr algn="ctr"/>
                      <a:r>
                        <a:rPr lang="en-US" sz="2000" dirty="0">
                          <a:latin typeface="Cambria" panose="02040503050406030204" pitchFamily="18" charset="0"/>
                          <a:ea typeface="Cambria" panose="02040503050406030204" pitchFamily="18" charset="0"/>
                        </a:rPr>
                        <a:t>Reliability</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It is less reliable than TCP/IP Model.</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It is more reliable than OSI Model.</a:t>
                      </a:r>
                      <a:endParaRPr lang="en-IN" sz="2000" dirty="0">
                        <a:latin typeface="Cambria" panose="02040503050406030204" pitchFamily="18" charset="0"/>
                        <a:ea typeface="Cambria" panose="02040503050406030204" pitchFamily="18" charset="0"/>
                      </a:endParaRPr>
                    </a:p>
                  </a:txBody>
                  <a:tcPr anchor="ctr"/>
                </a:tc>
                <a:extLst>
                  <a:ext uri="{0D108BD9-81ED-4DB2-BD59-A6C34878D82A}">
                    <a16:rowId xmlns:a16="http://schemas.microsoft.com/office/drawing/2014/main" val="869821841"/>
                  </a:ext>
                </a:extLst>
              </a:tr>
              <a:tr h="616162">
                <a:tc>
                  <a:txBody>
                    <a:bodyPr/>
                    <a:lstStyle/>
                    <a:p>
                      <a:pPr algn="ctr"/>
                      <a:r>
                        <a:rPr lang="en-US" sz="2000" dirty="0">
                          <a:latin typeface="Cambria" panose="02040503050406030204" pitchFamily="18" charset="0"/>
                          <a:ea typeface="Cambria" panose="02040503050406030204" pitchFamily="18" charset="0"/>
                        </a:rPr>
                        <a:t>Real-world Application</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OSI is often used for educational purposes and for understanding networking concepts. It is not directly implemented in most practical networking scenarios.</a:t>
                      </a:r>
                      <a:endParaRPr lang="en-IN" sz="2000" dirty="0">
                        <a:latin typeface="Cambria" panose="02040503050406030204" pitchFamily="18" charset="0"/>
                        <a:ea typeface="Cambria" panose="02040503050406030204" pitchFamily="18" charset="0"/>
                      </a:endParaRPr>
                    </a:p>
                  </a:txBody>
                  <a:tcPr anchor="ctr"/>
                </a:tc>
                <a:tc>
                  <a:txBody>
                    <a:bodyPr/>
                    <a:lstStyle/>
                    <a:p>
                      <a:pPr algn="ctr"/>
                      <a:r>
                        <a:rPr lang="en-US" sz="2000" dirty="0">
                          <a:latin typeface="Cambria" panose="02040503050406030204" pitchFamily="18" charset="0"/>
                          <a:ea typeface="Cambria" panose="02040503050406030204" pitchFamily="18" charset="0"/>
                        </a:rPr>
                        <a:t> TCP/IP is the model used for practical networking, making it directly applicable to real-world scenarios.</a:t>
                      </a:r>
                      <a:endParaRPr lang="en-IN" sz="2000" dirty="0">
                        <a:latin typeface="Cambria" panose="02040503050406030204" pitchFamily="18" charset="0"/>
                        <a:ea typeface="Cambria" panose="02040503050406030204" pitchFamily="18" charset="0"/>
                      </a:endParaRPr>
                    </a:p>
                  </a:txBody>
                  <a:tcPr anchor="ctr"/>
                </a:tc>
                <a:extLst>
                  <a:ext uri="{0D108BD9-81ED-4DB2-BD59-A6C34878D82A}">
                    <a16:rowId xmlns:a16="http://schemas.microsoft.com/office/drawing/2014/main" val="3643313774"/>
                  </a:ext>
                </a:extLst>
              </a:tr>
            </a:tbl>
          </a:graphicData>
        </a:graphic>
      </p:graphicFrame>
    </p:spTree>
    <p:extLst>
      <p:ext uri="{BB962C8B-B14F-4D97-AF65-F5344CB8AC3E}">
        <p14:creationId xmlns:p14="http://schemas.microsoft.com/office/powerpoint/2010/main" val="2143096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TCP/IP Model – A Layered Architecture</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289493" y="1550755"/>
            <a:ext cx="11613013" cy="269715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dirty="0">
                <a:solidFill>
                  <a:srgbClr val="002060"/>
                </a:solidFill>
                <a:latin typeface="Cambria" panose="02040503050406030204" pitchFamily="18" charset="0"/>
                <a:ea typeface="Cambria" panose="02040503050406030204" pitchFamily="18" charset="0"/>
              </a:rPr>
              <a:t>Link</a:t>
            </a:r>
            <a:r>
              <a:rPr lang="en-US" sz="3200" b="0" dirty="0">
                <a:solidFill>
                  <a:srgbClr val="002060"/>
                </a:solidFill>
                <a:latin typeface="Cambria" panose="02040503050406030204" pitchFamily="18" charset="0"/>
                <a:ea typeface="Cambria" panose="02040503050406030204" pitchFamily="18" charset="0"/>
              </a:rPr>
              <a:t> : A link is a network that allows a set of computers to communicate with each other.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A link, can be a LAN (local area network) serving a small area or a WAN (wide area network) serving a larger area.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7E97362D-9686-0218-EFA8-5F070EFFEE0D}"/>
              </a:ext>
            </a:extLst>
          </p:cNvPr>
          <p:cNvPicPr>
            <a:picLocks noChangeAspect="1"/>
          </p:cNvPicPr>
          <p:nvPr/>
        </p:nvPicPr>
        <p:blipFill>
          <a:blip r:embed="rId3"/>
          <a:stretch>
            <a:fillRect/>
          </a:stretch>
        </p:blipFill>
        <p:spPr>
          <a:xfrm>
            <a:off x="2218313" y="3887822"/>
            <a:ext cx="8449854" cy="2838846"/>
          </a:xfrm>
          <a:prstGeom prst="rect">
            <a:avLst/>
          </a:prstGeom>
        </p:spPr>
      </p:pic>
    </p:spTree>
    <p:extLst>
      <p:ext uri="{BB962C8B-B14F-4D97-AF65-F5344CB8AC3E}">
        <p14:creationId xmlns:p14="http://schemas.microsoft.com/office/powerpoint/2010/main" val="4234023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TCP/IP Model – A Layered Architecture</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289493" y="1550754"/>
            <a:ext cx="11613013" cy="508153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dirty="0">
                <a:solidFill>
                  <a:srgbClr val="002060"/>
                </a:solidFill>
                <a:latin typeface="Cambria" panose="02040503050406030204" pitchFamily="18" charset="0"/>
                <a:ea typeface="Cambria" panose="02040503050406030204" pitchFamily="18" charset="0"/>
              </a:rPr>
              <a:t>Layer 1 : Physical Layer (Only for Understanding) –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TCP/IP does not define any specific protocol for the physical layer. It supports all of the standard and proprietary protocols.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At this level, the communication is between two hops or nodes, either a computer or router. The unit of communication is a single bit.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When the connection is established between the two nodes, a stream of bits is flowing between them. </a:t>
            </a:r>
          </a:p>
        </p:txBody>
      </p:sp>
    </p:spTree>
    <p:extLst>
      <p:ext uri="{BB962C8B-B14F-4D97-AF65-F5344CB8AC3E}">
        <p14:creationId xmlns:p14="http://schemas.microsoft.com/office/powerpoint/2010/main" val="1078965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WHAT IS NETWORK?</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336331" y="1460938"/>
            <a:ext cx="11613013" cy="527619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sz="6600" b="0" dirty="0">
                <a:solidFill>
                  <a:srgbClr val="002060"/>
                </a:solidFill>
                <a:latin typeface="Cambria" panose="02040503050406030204" pitchFamily="18" charset="0"/>
                <a:ea typeface="Cambria" panose="02040503050406030204" pitchFamily="18" charset="0"/>
              </a:rPr>
              <a:t>“A network is a group of connected, communicating devices such as computers and printers”</a:t>
            </a:r>
          </a:p>
        </p:txBody>
      </p:sp>
      <p:pic>
        <p:nvPicPr>
          <p:cNvPr id="6" name="Picture 5" descr="giphy (1)">
            <a:extLst>
              <a:ext uri="{FF2B5EF4-FFF2-40B4-BE49-F238E27FC236}">
                <a16:creationId xmlns:a16="http://schemas.microsoft.com/office/drawing/2014/main" id="{CB1F725B-CD35-43CD-BC02-A1B9CABAFFE5}"/>
              </a:ext>
            </a:extLst>
          </p:cNvPr>
          <p:cNvPicPr>
            <a:picLocks noChangeAspect="1"/>
          </p:cNvPicPr>
          <p:nvPr/>
        </p:nvPicPr>
        <p:blipFill>
          <a:blip r:embed="rId3"/>
          <a:stretch>
            <a:fillRect/>
          </a:stretch>
        </p:blipFill>
        <p:spPr>
          <a:xfrm>
            <a:off x="10432318" y="120869"/>
            <a:ext cx="1517026" cy="1517026"/>
          </a:xfrm>
          <a:prstGeom prst="rect">
            <a:avLst/>
          </a:prstGeom>
        </p:spPr>
      </p:pic>
    </p:spTree>
    <p:extLst>
      <p:ext uri="{BB962C8B-B14F-4D97-AF65-F5344CB8AC3E}">
        <p14:creationId xmlns:p14="http://schemas.microsoft.com/office/powerpoint/2010/main" val="31372138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TCP/IP Model – A Layered Architecture</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289493" y="1550755"/>
            <a:ext cx="11613013" cy="1878245"/>
          </a:xfrm>
          <a:prstGeom prst="rect">
            <a:avLst/>
          </a:prstGeom>
        </p:spPr>
        <p:txBody>
          <a:bodyPr vert="horz" lIns="91440" tIns="45720" rIns="91440" bIns="45720" rtlCol="0" anchor="ctr">
            <a:normAutofit fontScale="85000" lnSpcReduction="2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dirty="0">
                <a:solidFill>
                  <a:srgbClr val="002060"/>
                </a:solidFill>
                <a:latin typeface="Cambria" panose="02040503050406030204" pitchFamily="18" charset="0"/>
                <a:ea typeface="Cambria" panose="02040503050406030204" pitchFamily="18" charset="0"/>
              </a:rPr>
              <a:t>Layer 1 : Physical Layer (Only for Understanding) –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physical layer, however, treats each bit individually.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If a node is connected to n links, it needs n physical-layer protocols, one for each link.</a:t>
            </a:r>
          </a:p>
        </p:txBody>
      </p:sp>
      <p:pic>
        <p:nvPicPr>
          <p:cNvPr id="4" name="Picture 3">
            <a:extLst>
              <a:ext uri="{FF2B5EF4-FFF2-40B4-BE49-F238E27FC236}">
                <a16:creationId xmlns:a16="http://schemas.microsoft.com/office/drawing/2014/main" id="{E592EC6E-D25E-2D5D-F856-AAE36B0B8435}"/>
              </a:ext>
            </a:extLst>
          </p:cNvPr>
          <p:cNvPicPr>
            <a:picLocks noChangeAspect="1"/>
          </p:cNvPicPr>
          <p:nvPr/>
        </p:nvPicPr>
        <p:blipFill>
          <a:blip r:embed="rId3"/>
          <a:stretch>
            <a:fillRect/>
          </a:stretch>
        </p:blipFill>
        <p:spPr>
          <a:xfrm>
            <a:off x="4198073" y="3195036"/>
            <a:ext cx="7804874" cy="3566466"/>
          </a:xfrm>
          <a:prstGeom prst="rect">
            <a:avLst/>
          </a:prstGeom>
        </p:spPr>
      </p:pic>
    </p:spTree>
    <p:extLst>
      <p:ext uri="{BB962C8B-B14F-4D97-AF65-F5344CB8AC3E}">
        <p14:creationId xmlns:p14="http://schemas.microsoft.com/office/powerpoint/2010/main" val="37455839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TCP/IP Model – A Layered Architecture</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289493" y="1550755"/>
            <a:ext cx="11613013" cy="5002445"/>
          </a:xfrm>
          <a:prstGeom prst="rect">
            <a:avLst/>
          </a:prstGeom>
        </p:spPr>
        <p:txBody>
          <a:bodyPr vert="horz" lIns="91440" tIns="45720" rIns="91440" bIns="45720" rtlCol="0" anchor="ctr">
            <a:normAutofit fontScale="85000" lnSpcReduction="2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dirty="0">
                <a:solidFill>
                  <a:srgbClr val="002060"/>
                </a:solidFill>
                <a:latin typeface="Cambria" panose="02040503050406030204" pitchFamily="18" charset="0"/>
                <a:ea typeface="Cambria" panose="02040503050406030204" pitchFamily="18" charset="0"/>
              </a:rPr>
              <a:t>Layer 1 : Data Link Layer –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At this level, the communication is also between two hops or nodes. The unit of communication however, is a packet called a frame.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A frame is a packet that encapsulates the data received from the network layer with an added header and sometimes a trailer. The head, among other communication information, includes the source and destination of frame.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destination address is needed to define the right recipient of the frame because many nodes may have been connected to the link.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source address is needed for possible response or acknowledgment as may be required by some protocols.</a:t>
            </a:r>
          </a:p>
        </p:txBody>
      </p:sp>
    </p:spTree>
    <p:extLst>
      <p:ext uri="{BB962C8B-B14F-4D97-AF65-F5344CB8AC3E}">
        <p14:creationId xmlns:p14="http://schemas.microsoft.com/office/powerpoint/2010/main" val="2941019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TCP/IP Model – A Layered Architecture</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289493" y="1550756"/>
            <a:ext cx="11613013" cy="505956"/>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dirty="0">
                <a:solidFill>
                  <a:srgbClr val="002060"/>
                </a:solidFill>
                <a:latin typeface="Cambria" panose="02040503050406030204" pitchFamily="18" charset="0"/>
                <a:ea typeface="Cambria" panose="02040503050406030204" pitchFamily="18" charset="0"/>
              </a:rPr>
              <a:t>Layer 1 : Data Link Layer – </a:t>
            </a:r>
          </a:p>
          <a:p>
            <a:pPr algn="just"/>
            <a:endParaRPr lang="en-US" sz="3200" b="0" dirty="0">
              <a:solidFill>
                <a:srgbClr val="002060"/>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EDB93E3E-74E8-3124-9A7D-7FF1723A1849}"/>
              </a:ext>
            </a:extLst>
          </p:cNvPr>
          <p:cNvPicPr>
            <a:picLocks noChangeAspect="1"/>
          </p:cNvPicPr>
          <p:nvPr/>
        </p:nvPicPr>
        <p:blipFill>
          <a:blip r:embed="rId3"/>
          <a:stretch>
            <a:fillRect/>
          </a:stretch>
        </p:blipFill>
        <p:spPr>
          <a:xfrm>
            <a:off x="2880292" y="2002362"/>
            <a:ext cx="9311706" cy="4855638"/>
          </a:xfrm>
          <a:prstGeom prst="rect">
            <a:avLst/>
          </a:prstGeom>
        </p:spPr>
      </p:pic>
    </p:spTree>
    <p:extLst>
      <p:ext uri="{BB962C8B-B14F-4D97-AF65-F5344CB8AC3E}">
        <p14:creationId xmlns:p14="http://schemas.microsoft.com/office/powerpoint/2010/main" val="21640117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TCP/IP Model – A Layered Architecture</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289493" y="1550755"/>
            <a:ext cx="11613013" cy="5002445"/>
          </a:xfrm>
          <a:prstGeom prst="rect">
            <a:avLst/>
          </a:prstGeom>
        </p:spPr>
        <p:txBody>
          <a:bodyPr vert="horz" lIns="91440" tIns="45720" rIns="91440" bIns="45720" rtlCol="0" anchor="ctr">
            <a:normAutofit fontScale="85000" lnSpcReduction="2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457200" indent="-457200" algn="just">
              <a:buFont typeface="Arial" panose="020B0604020202020204" pitchFamily="34" charset="0"/>
              <a:buChar char="•"/>
            </a:pPr>
            <a:r>
              <a:rPr lang="en-US" sz="3200" dirty="0">
                <a:solidFill>
                  <a:srgbClr val="002060"/>
                </a:solidFill>
                <a:latin typeface="Cambria" panose="02040503050406030204" pitchFamily="18" charset="0"/>
                <a:ea typeface="Cambria" panose="02040503050406030204" pitchFamily="18" charset="0"/>
              </a:rPr>
              <a:t>Layer 2 : Network Layer –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At the network layer (or, more accurately, the internetwork layer), TCP/IP supports the Internet Protocol (IP).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The Internet Protocol (IP) is the transmission mechanism used by the TCP/IP protocols.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IP transports data in packets called datagrams, each of which is transported separately.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Datagrams can travel along different routes and can arrive out of sequence or be duplicated.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IP does not keep track of the routes and has no facility for reordering datagrams once they arrive at their destination.</a:t>
            </a:r>
          </a:p>
        </p:txBody>
      </p:sp>
    </p:spTree>
    <p:extLst>
      <p:ext uri="{BB962C8B-B14F-4D97-AF65-F5344CB8AC3E}">
        <p14:creationId xmlns:p14="http://schemas.microsoft.com/office/powerpoint/2010/main" val="21388507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0594"/>
            <a:ext cx="12192000" cy="7620000"/>
          </a:xfrm>
          <a:prstGeom prst="rect">
            <a:avLst/>
          </a:prstGeom>
        </p:spPr>
      </p:pic>
      <p:sp>
        <p:nvSpPr>
          <p:cNvPr id="5" name="Content Placeholder 4">
            <a:extLst>
              <a:ext uri="{FF2B5EF4-FFF2-40B4-BE49-F238E27FC236}">
                <a16:creationId xmlns:a16="http://schemas.microsoft.com/office/drawing/2014/main" id="{D5537408-2125-4CE5-92A7-F7E0FCBA31D0}"/>
              </a:ext>
            </a:extLst>
          </p:cNvPr>
          <p:cNvSpPr txBox="1">
            <a:spLocks/>
          </p:cNvSpPr>
          <p:nvPr/>
        </p:nvSpPr>
        <p:spPr>
          <a:xfrm>
            <a:off x="0" y="3738623"/>
            <a:ext cx="5979457" cy="3339063"/>
          </a:xfrm>
          <a:prstGeom prst="rect">
            <a:avLst/>
          </a:prstGeom>
          <a:solidFill>
            <a:srgbClr val="002060"/>
          </a:solidFill>
        </p:spPr>
        <p:txBody>
          <a:bodyPr lIns="1548000" tIns="216000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Font typeface="Arial" panose="020B0604020202020204" pitchFamily="34" charset="0"/>
              <a:buNone/>
            </a:pPr>
            <a:endParaRPr lang="en-US" sz="2500" b="1" dirty="0">
              <a:solidFill>
                <a:schemeClr val="bg2">
                  <a:alpha val="50000"/>
                </a:schemeClr>
              </a:solidFill>
            </a:endParaRPr>
          </a:p>
        </p:txBody>
      </p:sp>
      <p:sp>
        <p:nvSpPr>
          <p:cNvPr id="6" name="object 6" descr="Beige rectangle">
            <a:extLst>
              <a:ext uri="{FF2B5EF4-FFF2-40B4-BE49-F238E27FC236}">
                <a16:creationId xmlns:a16="http://schemas.microsoft.com/office/drawing/2014/main" id="{B0C70F64-F3E5-413B-AF4F-E15CE944B761}"/>
              </a:ext>
            </a:extLst>
          </p:cNvPr>
          <p:cNvSpPr/>
          <p:nvPr/>
        </p:nvSpPr>
        <p:spPr>
          <a:xfrm>
            <a:off x="891419" y="4926402"/>
            <a:ext cx="4176000" cy="0"/>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endParaRPr lang="en-US" dirty="0"/>
          </a:p>
        </p:txBody>
      </p:sp>
      <p:pic>
        <p:nvPicPr>
          <p:cNvPr id="8" name="Graphic 7" descr="Person icon">
            <a:extLst>
              <a:ext uri="{FF2B5EF4-FFF2-40B4-BE49-F238E27FC236}">
                <a16:creationId xmlns:a16="http://schemas.microsoft.com/office/drawing/2014/main" id="{AC7339AD-1A2B-4702-8C29-5CFB6D1BBB53}"/>
              </a:ext>
            </a:extLst>
          </p:cNvPr>
          <p:cNvPicPr>
            <a:picLocks noChangeAspect="1"/>
          </p:cNvPicPr>
          <p:nvPr/>
        </p:nvPicPr>
        <p:blipFill>
          <a:blip r:embed="rId4">
            <a:duotone>
              <a:prstClr val="black"/>
              <a:schemeClr val="accent2">
                <a:tint val="45000"/>
                <a:satMod val="400000"/>
              </a:schemeClr>
            </a:duotone>
            <a:extLst>
              <a:ext uri="{96DAC541-7B7A-43D3-8B79-37D633B846F1}">
                <asvg:svgBlip xmlns:asvg="http://schemas.microsoft.com/office/drawing/2016/SVG/main" r:embed="rId5"/>
              </a:ext>
            </a:extLst>
          </a:blip>
          <a:stretch>
            <a:fillRect/>
          </a:stretch>
        </p:blipFill>
        <p:spPr>
          <a:xfrm>
            <a:off x="931203" y="5018470"/>
            <a:ext cx="342900" cy="352425"/>
          </a:xfrm>
          <a:prstGeom prst="rect">
            <a:avLst/>
          </a:prstGeom>
        </p:spPr>
      </p:pic>
      <p:pic>
        <p:nvPicPr>
          <p:cNvPr id="9" name="Graphic 8" descr="Mail icon">
            <a:extLst>
              <a:ext uri="{FF2B5EF4-FFF2-40B4-BE49-F238E27FC236}">
                <a16:creationId xmlns:a16="http://schemas.microsoft.com/office/drawing/2014/main" id="{DE19364B-D5B6-43E8-B6E4-DC0094FA3CDC}"/>
              </a:ext>
            </a:extLst>
          </p:cNvPr>
          <p:cNvPicPr>
            <a:picLocks noChangeAspect="1"/>
          </p:cNvPicPr>
          <p:nvPr/>
        </p:nvPicPr>
        <p:blipFill>
          <a:blip r:embed="rId6">
            <a:duotone>
              <a:prstClr val="black"/>
              <a:schemeClr val="accent2">
                <a:tint val="45000"/>
                <a:satMod val="400000"/>
              </a:schemeClr>
            </a:duotone>
            <a:extLst>
              <a:ext uri="{96DAC541-7B7A-43D3-8B79-37D633B846F1}">
                <asvg:svgBlip xmlns:asvg="http://schemas.microsoft.com/office/drawing/2016/SVG/main" r:embed="rId7"/>
              </a:ext>
            </a:extLst>
          </a:blip>
          <a:stretch>
            <a:fillRect/>
          </a:stretch>
        </p:blipFill>
        <p:spPr>
          <a:xfrm>
            <a:off x="931203" y="5493075"/>
            <a:ext cx="342900" cy="342900"/>
          </a:xfrm>
          <a:prstGeom prst="rect">
            <a:avLst/>
          </a:prstGeom>
        </p:spPr>
      </p:pic>
      <p:sp>
        <p:nvSpPr>
          <p:cNvPr id="2" name="Title 1">
            <a:extLst>
              <a:ext uri="{FF2B5EF4-FFF2-40B4-BE49-F238E27FC236}">
                <a16:creationId xmlns:a16="http://schemas.microsoft.com/office/drawing/2014/main" id="{1BD43A5E-77DF-44FD-800D-158434A3ABC6}"/>
              </a:ext>
            </a:extLst>
          </p:cNvPr>
          <p:cNvSpPr>
            <a:spLocks noGrp="1"/>
          </p:cNvSpPr>
          <p:nvPr>
            <p:ph type="title"/>
          </p:nvPr>
        </p:nvSpPr>
        <p:spPr>
          <a:xfrm>
            <a:off x="838200" y="3567300"/>
            <a:ext cx="4859215" cy="1325563"/>
          </a:xfrm>
        </p:spPr>
        <p:txBody>
          <a:bodyPr>
            <a:normAutofit/>
          </a:bodyPr>
          <a:lstStyle/>
          <a:p>
            <a:r>
              <a:rPr lang="en-US" sz="5000" dirty="0">
                <a:solidFill>
                  <a:schemeClr val="bg1"/>
                </a:solidFill>
              </a:rPr>
              <a:t>THANK YOU!</a:t>
            </a:r>
            <a:endParaRPr lang="en-US" sz="5000" dirty="0"/>
          </a:p>
        </p:txBody>
      </p:sp>
      <p:pic>
        <p:nvPicPr>
          <p:cNvPr id="3" name="Picture 2"/>
          <p:cNvPicPr>
            <a:picLocks noChangeAspect="1"/>
          </p:cNvPicPr>
          <p:nvPr/>
        </p:nvPicPr>
        <p:blipFill rotWithShape="1">
          <a:blip r:embed="rId8">
            <a:duotone>
              <a:prstClr val="black"/>
              <a:schemeClr val="accent2">
                <a:tint val="45000"/>
                <a:satMod val="400000"/>
              </a:schemeClr>
            </a:duotone>
            <a:extLst>
              <a:ext uri="{BEBA8EAE-BF5A-486C-A8C5-ECC9F3942E4B}">
                <a14:imgProps xmlns:a14="http://schemas.microsoft.com/office/drawing/2010/main">
                  <a14:imgLayer r:embed="rId9">
                    <a14:imgEffect>
                      <a14:backgroundRemoval t="29999" b="69738" l="29713" r="70288"/>
                    </a14:imgEffect>
                  </a14:imgLayer>
                </a14:imgProps>
              </a:ext>
              <a:ext uri="{28A0092B-C50C-407E-A947-70E740481C1C}">
                <a14:useLocalDpi xmlns:a14="http://schemas.microsoft.com/office/drawing/2010/main" val="0"/>
              </a:ext>
            </a:extLst>
          </a:blip>
          <a:srcRect l="24641" t="25032" r="24640" b="25294"/>
          <a:stretch/>
        </p:blipFill>
        <p:spPr>
          <a:xfrm>
            <a:off x="891419" y="5936595"/>
            <a:ext cx="422468" cy="457933"/>
          </a:xfrm>
          <a:prstGeom prst="rect">
            <a:avLst/>
          </a:prstGeom>
        </p:spPr>
      </p:pic>
      <p:sp>
        <p:nvSpPr>
          <p:cNvPr id="4" name="TextBox 3"/>
          <p:cNvSpPr txBox="1"/>
          <p:nvPr/>
        </p:nvSpPr>
        <p:spPr>
          <a:xfrm>
            <a:off x="1488554" y="4926402"/>
            <a:ext cx="2707342" cy="461665"/>
          </a:xfrm>
          <a:prstGeom prst="rect">
            <a:avLst/>
          </a:prstGeom>
          <a:noFill/>
        </p:spPr>
        <p:txBody>
          <a:bodyPr wrap="square" rtlCol="0">
            <a:spAutoFit/>
          </a:bodyPr>
          <a:lstStyle/>
          <a:p>
            <a:r>
              <a:rPr lang="en-US" sz="2400" b="1" i="1" spc="60" dirty="0">
                <a:solidFill>
                  <a:schemeClr val="bg2">
                    <a:lumMod val="20000"/>
                    <a:lumOff val="80000"/>
                    <a:alpha val="75000"/>
                  </a:schemeClr>
                </a:solidFill>
                <a:cs typeface="Arial"/>
              </a:rPr>
              <a:t>Mr. Ramya Shah</a:t>
            </a:r>
            <a:endParaRPr lang="en-US" sz="2400" b="1" i="1" dirty="0">
              <a:solidFill>
                <a:schemeClr val="bg2">
                  <a:lumMod val="20000"/>
                  <a:lumOff val="80000"/>
                  <a:alpha val="75000"/>
                </a:schemeClr>
              </a:solidFill>
              <a:cs typeface="Arial"/>
            </a:endParaRPr>
          </a:p>
        </p:txBody>
      </p:sp>
      <p:sp>
        <p:nvSpPr>
          <p:cNvPr id="10" name="TextBox 9"/>
          <p:cNvSpPr txBox="1"/>
          <p:nvPr/>
        </p:nvSpPr>
        <p:spPr>
          <a:xfrm>
            <a:off x="1488553" y="5413540"/>
            <a:ext cx="4490905" cy="461665"/>
          </a:xfrm>
          <a:prstGeom prst="rect">
            <a:avLst/>
          </a:prstGeom>
          <a:noFill/>
        </p:spPr>
        <p:txBody>
          <a:bodyPr wrap="square" rtlCol="0">
            <a:spAutoFit/>
          </a:bodyPr>
          <a:lstStyle/>
          <a:p>
            <a:r>
              <a:rPr lang="en-US" sz="2400" b="1" i="1" spc="60" dirty="0">
                <a:solidFill>
                  <a:schemeClr val="bg2">
                    <a:lumMod val="20000"/>
                    <a:lumOff val="80000"/>
                    <a:alpha val="75000"/>
                  </a:schemeClr>
                </a:solidFill>
                <a:cs typeface="Arial"/>
              </a:rPr>
              <a:t>ramyashah4@gmail.com</a:t>
            </a:r>
            <a:endParaRPr lang="en-US" sz="2400" b="1" i="1" dirty="0">
              <a:solidFill>
                <a:schemeClr val="bg2">
                  <a:lumMod val="20000"/>
                  <a:lumOff val="80000"/>
                  <a:alpha val="75000"/>
                </a:schemeClr>
              </a:solidFill>
              <a:cs typeface="Arial"/>
            </a:endParaRPr>
          </a:p>
        </p:txBody>
      </p:sp>
      <p:sp>
        <p:nvSpPr>
          <p:cNvPr id="12" name="TextBox 11"/>
          <p:cNvSpPr txBox="1"/>
          <p:nvPr/>
        </p:nvSpPr>
        <p:spPr>
          <a:xfrm>
            <a:off x="1488552" y="5908223"/>
            <a:ext cx="4490905" cy="461665"/>
          </a:xfrm>
          <a:prstGeom prst="rect">
            <a:avLst/>
          </a:prstGeom>
          <a:noFill/>
        </p:spPr>
        <p:txBody>
          <a:bodyPr wrap="square" rtlCol="0">
            <a:spAutoFit/>
          </a:bodyPr>
          <a:lstStyle/>
          <a:p>
            <a:r>
              <a:rPr lang="en-US" sz="2400" b="1" i="1" spc="60" dirty="0">
                <a:solidFill>
                  <a:schemeClr val="bg2">
                    <a:lumMod val="20000"/>
                    <a:lumOff val="80000"/>
                    <a:alpha val="75000"/>
                  </a:schemeClr>
                </a:solidFill>
                <a:cs typeface="Arial"/>
              </a:rPr>
              <a:t>@</a:t>
            </a:r>
            <a:r>
              <a:rPr lang="en-US" sz="2400" b="1" i="1" spc="60" dirty="0" err="1">
                <a:solidFill>
                  <a:schemeClr val="bg2">
                    <a:lumMod val="20000"/>
                    <a:lumOff val="80000"/>
                    <a:alpha val="75000"/>
                  </a:schemeClr>
                </a:solidFill>
                <a:cs typeface="Arial"/>
              </a:rPr>
              <a:t>mr_ramya_shah</a:t>
            </a:r>
            <a:endParaRPr lang="en-US" sz="2400" b="1" i="1" dirty="0">
              <a:solidFill>
                <a:schemeClr val="bg2">
                  <a:lumMod val="20000"/>
                  <a:lumOff val="80000"/>
                  <a:alpha val="75000"/>
                </a:schemeClr>
              </a:solidFill>
              <a:cs typeface="Arial"/>
            </a:endParaRPr>
          </a:p>
        </p:txBody>
      </p:sp>
      <p:pic>
        <p:nvPicPr>
          <p:cNvPr id="13" name="Picture 12"/>
          <p:cNvPicPr>
            <a:picLocks noChangeAspect="1"/>
          </p:cNvPicPr>
          <p:nvPr/>
        </p:nvPicPr>
        <p:blipFill>
          <a:blip r:embed="rId10">
            <a:duotone>
              <a:schemeClr val="accent2">
                <a:shade val="45000"/>
                <a:satMod val="135000"/>
              </a:schemeClr>
              <a:prstClr val="white"/>
            </a:duotone>
            <a:extLst>
              <a:ext uri="{BEBA8EAE-BF5A-486C-A8C5-ECC9F3942E4B}">
                <a14:imgProps xmlns:a14="http://schemas.microsoft.com/office/drawing/2010/main">
                  <a14:imgLayer r:embed="rId11">
                    <a14:imgEffect>
                      <a14:backgroundRemoval t="4167" b="94444" l="6667" r="93333"/>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72172" y="6495149"/>
            <a:ext cx="332230" cy="332230"/>
          </a:xfrm>
          <a:prstGeom prst="rect">
            <a:avLst/>
          </a:prstGeom>
        </p:spPr>
      </p:pic>
      <p:sp>
        <p:nvSpPr>
          <p:cNvPr id="14" name="TextBox 13"/>
          <p:cNvSpPr txBox="1"/>
          <p:nvPr/>
        </p:nvSpPr>
        <p:spPr>
          <a:xfrm>
            <a:off x="1488552" y="6390643"/>
            <a:ext cx="4490905" cy="461665"/>
          </a:xfrm>
          <a:prstGeom prst="rect">
            <a:avLst/>
          </a:prstGeom>
          <a:noFill/>
        </p:spPr>
        <p:txBody>
          <a:bodyPr wrap="square" rtlCol="0">
            <a:spAutoFit/>
          </a:bodyPr>
          <a:lstStyle/>
          <a:p>
            <a:r>
              <a:rPr lang="en-US" sz="2400" b="1" i="1" spc="60" dirty="0">
                <a:solidFill>
                  <a:schemeClr val="bg2">
                    <a:lumMod val="20000"/>
                    <a:lumOff val="80000"/>
                    <a:alpha val="75000"/>
                  </a:schemeClr>
                </a:solidFill>
                <a:cs typeface="Arial"/>
              </a:rPr>
              <a:t>+ 91 8200049700</a:t>
            </a:r>
            <a:endParaRPr lang="en-US" sz="2400" b="1" i="1" dirty="0">
              <a:solidFill>
                <a:schemeClr val="bg2">
                  <a:lumMod val="20000"/>
                  <a:lumOff val="80000"/>
                  <a:alpha val="75000"/>
                </a:schemeClr>
              </a:solidFill>
              <a:cs typeface="Arial"/>
            </a:endParaRPr>
          </a:p>
        </p:txBody>
      </p:sp>
    </p:spTree>
    <p:extLst>
      <p:ext uri="{BB962C8B-B14F-4D97-AF65-F5344CB8AC3E}">
        <p14:creationId xmlns:p14="http://schemas.microsoft.com/office/powerpoint/2010/main" val="1754845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Are they Different?</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336331" y="1460938"/>
            <a:ext cx="11613013" cy="527619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sz="6600" b="0" dirty="0">
                <a:solidFill>
                  <a:srgbClr val="002060"/>
                </a:solidFill>
                <a:latin typeface="Cambria" panose="02040503050406030204" pitchFamily="18" charset="0"/>
                <a:ea typeface="Cambria" panose="02040503050406030204" pitchFamily="18" charset="0"/>
              </a:rPr>
              <a:t>internet &amp; Internet </a:t>
            </a:r>
          </a:p>
          <a:p>
            <a:endParaRPr lang="en-US" sz="6600" b="0" dirty="0">
              <a:solidFill>
                <a:srgbClr val="002060"/>
              </a:solidFill>
              <a:latin typeface="Cambria" panose="02040503050406030204" pitchFamily="18" charset="0"/>
              <a:ea typeface="Cambria" panose="02040503050406030204" pitchFamily="18" charset="0"/>
            </a:endParaRPr>
          </a:p>
          <a:p>
            <a:r>
              <a:rPr lang="en-US" sz="3200" b="0" dirty="0">
                <a:solidFill>
                  <a:srgbClr val="002060"/>
                </a:solidFill>
                <a:latin typeface="Cambria" panose="02040503050406030204" pitchFamily="18" charset="0"/>
                <a:ea typeface="Cambria" panose="02040503050406030204" pitchFamily="18" charset="0"/>
              </a:rPr>
              <a:t>*All started in the year 1969</a:t>
            </a:r>
          </a:p>
        </p:txBody>
      </p:sp>
      <p:pic>
        <p:nvPicPr>
          <p:cNvPr id="6" name="Picture 5" descr="giphy (1)">
            <a:extLst>
              <a:ext uri="{FF2B5EF4-FFF2-40B4-BE49-F238E27FC236}">
                <a16:creationId xmlns:a16="http://schemas.microsoft.com/office/drawing/2014/main" id="{CB1F725B-CD35-43CD-BC02-A1B9CABAFFE5}"/>
              </a:ext>
            </a:extLst>
          </p:cNvPr>
          <p:cNvPicPr>
            <a:picLocks noChangeAspect="1"/>
          </p:cNvPicPr>
          <p:nvPr/>
        </p:nvPicPr>
        <p:blipFill>
          <a:blip r:embed="rId3"/>
          <a:stretch>
            <a:fillRect/>
          </a:stretch>
        </p:blipFill>
        <p:spPr>
          <a:xfrm>
            <a:off x="10432318" y="120869"/>
            <a:ext cx="1517026" cy="1517026"/>
          </a:xfrm>
          <a:prstGeom prst="rect">
            <a:avLst/>
          </a:prstGeom>
        </p:spPr>
      </p:pic>
    </p:spTree>
    <p:extLst>
      <p:ext uri="{BB962C8B-B14F-4D97-AF65-F5344CB8AC3E}">
        <p14:creationId xmlns:p14="http://schemas.microsoft.com/office/powerpoint/2010/main" val="3020948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Market Caps</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294288" y="5633545"/>
            <a:ext cx="5801710" cy="1429407"/>
          </a:xfrm>
          <a:prstGeom prst="rect">
            <a:avLst/>
          </a:prstGeom>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sz="7200" dirty="0">
                <a:solidFill>
                  <a:srgbClr val="002060"/>
                </a:solidFill>
                <a:latin typeface="High Tower Text" panose="02040502050506030303" pitchFamily="18" charset="0"/>
              </a:rPr>
              <a:t>EXPERTS THEN</a:t>
            </a:r>
          </a:p>
        </p:txBody>
      </p:sp>
      <p:sp>
        <p:nvSpPr>
          <p:cNvPr id="3" name="Title 1">
            <a:extLst>
              <a:ext uri="{FF2B5EF4-FFF2-40B4-BE49-F238E27FC236}">
                <a16:creationId xmlns:a16="http://schemas.microsoft.com/office/drawing/2014/main" id="{10592226-891E-A1F7-07B1-7BC82345479C}"/>
              </a:ext>
            </a:extLst>
          </p:cNvPr>
          <p:cNvSpPr txBox="1">
            <a:spLocks/>
          </p:cNvSpPr>
          <p:nvPr/>
        </p:nvSpPr>
        <p:spPr>
          <a:xfrm>
            <a:off x="6390288" y="5633544"/>
            <a:ext cx="5801710" cy="1429407"/>
          </a:xfrm>
          <a:prstGeom prst="rect">
            <a:avLst/>
          </a:prstGeom>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sz="7200" dirty="0">
                <a:solidFill>
                  <a:srgbClr val="002060"/>
                </a:solidFill>
                <a:latin typeface="High Tower Text" panose="02040502050506030303" pitchFamily="18" charset="0"/>
              </a:rPr>
              <a:t>EXPERTS NOW</a:t>
            </a:r>
          </a:p>
        </p:txBody>
      </p:sp>
      <p:pic>
        <p:nvPicPr>
          <p:cNvPr id="6" name="Picture 5">
            <a:extLst>
              <a:ext uri="{FF2B5EF4-FFF2-40B4-BE49-F238E27FC236}">
                <a16:creationId xmlns:a16="http://schemas.microsoft.com/office/drawing/2014/main" id="{5F7548B2-AFBE-18B3-5452-E849F0A9728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37231" y="2081048"/>
            <a:ext cx="4915823" cy="3184634"/>
          </a:xfrm>
          <a:prstGeom prst="rect">
            <a:avLst/>
          </a:prstGeom>
        </p:spPr>
      </p:pic>
      <p:pic>
        <p:nvPicPr>
          <p:cNvPr id="8" name="Picture 7">
            <a:extLst>
              <a:ext uri="{FF2B5EF4-FFF2-40B4-BE49-F238E27FC236}">
                <a16:creationId xmlns:a16="http://schemas.microsoft.com/office/drawing/2014/main" id="{F13AFEC4-765D-1D0D-B7FB-A1F06900118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390288" y="1996964"/>
            <a:ext cx="5713260" cy="3436883"/>
          </a:xfrm>
          <a:prstGeom prst="rect">
            <a:avLst/>
          </a:prstGeom>
        </p:spPr>
      </p:pic>
      <p:sp>
        <p:nvSpPr>
          <p:cNvPr id="9" name="TextBox 8">
            <a:extLst>
              <a:ext uri="{FF2B5EF4-FFF2-40B4-BE49-F238E27FC236}">
                <a16:creationId xmlns:a16="http://schemas.microsoft.com/office/drawing/2014/main" id="{94FA4105-6BD5-AC97-A77D-F9C9E70C2BCE}"/>
              </a:ext>
            </a:extLst>
          </p:cNvPr>
          <p:cNvSpPr txBox="1"/>
          <p:nvPr/>
        </p:nvSpPr>
        <p:spPr>
          <a:xfrm>
            <a:off x="6390288" y="4675022"/>
            <a:ext cx="3305854" cy="230832"/>
          </a:xfrm>
          <a:prstGeom prst="rect">
            <a:avLst/>
          </a:prstGeom>
          <a:noFill/>
        </p:spPr>
        <p:txBody>
          <a:bodyPr wrap="square" rtlCol="0">
            <a:spAutoFit/>
          </a:bodyPr>
          <a:lstStyle/>
          <a:p>
            <a:r>
              <a:rPr lang="en-IN" sz="900">
                <a:hlinkClick r:id="rId6" tooltip="http://www.flickr.com/photos/anirudhkoul/3734360895/"/>
              </a:rPr>
              <a:t>This Photo</a:t>
            </a:r>
            <a:r>
              <a:rPr lang="en-IN" sz="900"/>
              <a:t> by Unknown Author is licensed under </a:t>
            </a:r>
            <a:r>
              <a:rPr lang="en-IN" sz="900">
                <a:hlinkClick r:id="rId7" tooltip="https://creativecommons.org/licenses/by/3.0/"/>
              </a:rPr>
              <a:t>CC BY</a:t>
            </a:r>
            <a:endParaRPr lang="en-IN" sz="900"/>
          </a:p>
        </p:txBody>
      </p:sp>
    </p:spTree>
    <p:extLst>
      <p:ext uri="{BB962C8B-B14F-4D97-AF65-F5344CB8AC3E}">
        <p14:creationId xmlns:p14="http://schemas.microsoft.com/office/powerpoint/2010/main" val="155256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Stories So Far</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336331" y="1460938"/>
            <a:ext cx="11613013" cy="5276193"/>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r>
              <a:rPr lang="en-US" sz="3200" b="0" dirty="0">
                <a:solidFill>
                  <a:srgbClr val="002060"/>
                </a:solidFill>
                <a:latin typeface="Cambria" panose="02040503050406030204" pitchFamily="18" charset="0"/>
                <a:ea typeface="Cambria" panose="02040503050406030204" pitchFamily="18" charset="0"/>
              </a:rPr>
              <a:t>ARPANET – Advanced Research Project Agency (ARPA)</a:t>
            </a:r>
          </a:p>
          <a:p>
            <a:pPr algn="just"/>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In mid 1960’s – Mainframe computers in research were stand-alone devices.</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ARPA – DOD was interested to find a way to connect – share the research across the world – eliminate the cost of redundant research.</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In 1967 - at Association for Computing Machinery (ACM) meeting, ARPA presented idea of ARPANET (a small network of connected Computers – IMP {Interface Message processor})</a:t>
            </a:r>
          </a:p>
        </p:txBody>
      </p:sp>
    </p:spTree>
    <p:extLst>
      <p:ext uri="{BB962C8B-B14F-4D97-AF65-F5344CB8AC3E}">
        <p14:creationId xmlns:p14="http://schemas.microsoft.com/office/powerpoint/2010/main" val="1236861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 y="0"/>
            <a:ext cx="12191999" cy="1325563"/>
          </a:xfrm>
        </p:spPr>
        <p:txBody>
          <a:bodyPr/>
          <a:lstStyle/>
          <a:p>
            <a:r>
              <a:rPr lang="en-US" dirty="0">
                <a:latin typeface="High Tower Text" panose="02040502050506030303" pitchFamily="18" charset="0"/>
              </a:rPr>
              <a:t>Stories So Far</a:t>
            </a:r>
          </a:p>
        </p:txBody>
      </p:sp>
      <p:sp>
        <p:nvSpPr>
          <p:cNvPr id="31" name="Title 1">
            <a:extLst>
              <a:ext uri="{FF2B5EF4-FFF2-40B4-BE49-F238E27FC236}">
                <a16:creationId xmlns:a16="http://schemas.microsoft.com/office/drawing/2014/main" id="{A6F458EB-B0A8-4997-A62A-BF028B6F9CA8}"/>
              </a:ext>
            </a:extLst>
          </p:cNvPr>
          <p:cNvSpPr txBox="1">
            <a:spLocks/>
          </p:cNvSpPr>
          <p:nvPr/>
        </p:nvSpPr>
        <p:spPr>
          <a:xfrm>
            <a:off x="336331" y="1460938"/>
            <a:ext cx="11613013" cy="527619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r>
              <a:rPr lang="en-US" sz="3200" b="0" dirty="0">
                <a:solidFill>
                  <a:srgbClr val="002060"/>
                </a:solidFill>
                <a:latin typeface="Cambria" panose="02040503050406030204" pitchFamily="18" charset="0"/>
                <a:ea typeface="Cambria" panose="02040503050406030204" pitchFamily="18" charset="0"/>
              </a:rPr>
              <a:t>ARPANET – Advanced Research Project Agency (ARPA)</a:t>
            </a:r>
          </a:p>
          <a:p>
            <a:pPr algn="just"/>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1969 - ARPANET was a reality.</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Four nodes, at the University of California at Los Angeles (UCLA), the University of California at Santa Barbara (UCSB), Stanford Research Institute (SRI), and the University of Utah, were connected via the IMPs to form a network. </a:t>
            </a:r>
          </a:p>
          <a:p>
            <a:pPr marL="457200" indent="-457200" algn="just">
              <a:buFont typeface="Arial" panose="020B0604020202020204" pitchFamily="34" charset="0"/>
              <a:buChar char="•"/>
            </a:pPr>
            <a:endParaRPr lang="en-US" sz="3200" b="0" dirty="0">
              <a:solidFill>
                <a:srgbClr val="002060"/>
              </a:solidFill>
              <a:latin typeface="Cambria" panose="02040503050406030204" pitchFamily="18" charset="0"/>
              <a:ea typeface="Cambria" panose="02040503050406030204" pitchFamily="18" charset="0"/>
            </a:endParaRPr>
          </a:p>
          <a:p>
            <a:pPr marL="457200" indent="-457200" algn="just">
              <a:buFont typeface="Arial" panose="020B0604020202020204" pitchFamily="34" charset="0"/>
              <a:buChar char="•"/>
            </a:pPr>
            <a:r>
              <a:rPr lang="en-US" sz="3200" b="0" dirty="0">
                <a:solidFill>
                  <a:srgbClr val="002060"/>
                </a:solidFill>
                <a:latin typeface="Cambria" panose="02040503050406030204" pitchFamily="18" charset="0"/>
                <a:ea typeface="Cambria" panose="02040503050406030204" pitchFamily="18" charset="0"/>
              </a:rPr>
              <a:t>Software called the Network Control Protocol (NCP) provided communication between the hosts. </a:t>
            </a:r>
          </a:p>
        </p:txBody>
      </p:sp>
      <p:pic>
        <p:nvPicPr>
          <p:cNvPr id="3" name="Picture 2">
            <a:extLst>
              <a:ext uri="{FF2B5EF4-FFF2-40B4-BE49-F238E27FC236}">
                <a16:creationId xmlns:a16="http://schemas.microsoft.com/office/drawing/2014/main" id="{3596E502-B5ED-B49E-5158-3C233956832A}"/>
              </a:ext>
            </a:extLst>
          </p:cNvPr>
          <p:cNvPicPr>
            <a:picLocks noChangeAspect="1"/>
          </p:cNvPicPr>
          <p:nvPr/>
        </p:nvPicPr>
        <p:blipFill>
          <a:blip r:embed="rId3"/>
          <a:stretch>
            <a:fillRect/>
          </a:stretch>
        </p:blipFill>
        <p:spPr>
          <a:xfrm>
            <a:off x="9980886" y="120869"/>
            <a:ext cx="2095500" cy="1762125"/>
          </a:xfrm>
          <a:prstGeom prst="rect">
            <a:avLst/>
          </a:prstGeom>
        </p:spPr>
      </p:pic>
    </p:spTree>
    <p:extLst>
      <p:ext uri="{BB962C8B-B14F-4D97-AF65-F5344CB8AC3E}">
        <p14:creationId xmlns:p14="http://schemas.microsoft.com/office/powerpoint/2010/main" val="1429647183"/>
      </p:ext>
    </p:extLst>
  </p:cSld>
  <p:clrMapOvr>
    <a:masterClrMapping/>
  </p:clrMapOvr>
</p:sld>
</file>

<file path=ppt/theme/theme1.xml><?xml version="1.0" encoding="utf-8"?>
<a:theme xmlns:a="http://schemas.openxmlformats.org/drawingml/2006/main" name="Office Theme">
  <a:themeElements>
    <a:clrScheme name="Custom 181">
      <a:dk1>
        <a:sysClr val="windowText" lastClr="000000"/>
      </a:dk1>
      <a:lt1>
        <a:sysClr val="window" lastClr="FFFFFF"/>
      </a:lt1>
      <a:dk2>
        <a:srgbClr val="44546A"/>
      </a:dk2>
      <a:lt2>
        <a:srgbClr val="E7E6E6"/>
      </a:lt2>
      <a:accent1>
        <a:srgbClr val="62A25D"/>
      </a:accent1>
      <a:accent2>
        <a:srgbClr val="A0DADE"/>
      </a:accent2>
      <a:accent3>
        <a:srgbClr val="CCB5E5"/>
      </a:accent3>
      <a:accent4>
        <a:srgbClr val="29285D"/>
      </a:accent4>
      <a:accent5>
        <a:srgbClr val="EDF1F2"/>
      </a:accent5>
      <a:accent6>
        <a:srgbClr val="70AD47"/>
      </a:accent6>
      <a:hlink>
        <a:srgbClr val="A0DADE"/>
      </a:hlink>
      <a:folHlink>
        <a:srgbClr val="954F72"/>
      </a:folHlink>
    </a:clrScheme>
    <a:fontScheme name="Custom 62">
      <a:majorFont>
        <a:latin typeface="Skeena"/>
        <a:ea typeface=""/>
        <a:cs typeface=""/>
      </a:majorFont>
      <a:minorFont>
        <a:latin typeface="Skee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 Block Orientation_tm03460514_LW_v2" id="{97014ECE-5E7D-4848-A194-0B612E930491}" vid="{E979CFFE-0E1D-4C6F-8738-47AC19B539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618C13B-9D83-4AF4-B64D-33362D5133F8}">
  <ds:schemaRefs>
    <ds:schemaRef ds:uri="http://schemas.microsoft.com/sharepoint/v3/contenttype/forms"/>
  </ds:schemaRefs>
</ds:datastoreItem>
</file>

<file path=customXml/itemProps2.xml><?xml version="1.0" encoding="utf-8"?>
<ds:datastoreItem xmlns:ds="http://schemas.openxmlformats.org/officeDocument/2006/customXml" ds:itemID="{67ACD96E-49A0-4DA4-A7BB-AC2D887421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4F7154-AFAC-4BE7-8A74-7F4B6FC274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Employee orientation presentation</Template>
  <TotalTime>6369</TotalTime>
  <Words>3532</Words>
  <Application>Microsoft Office PowerPoint</Application>
  <PresentationFormat>Widescreen</PresentationFormat>
  <Paragraphs>363</Paragraphs>
  <Slides>54</Slides>
  <Notes>48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Arial</vt:lpstr>
      <vt:lpstr>Bookman Old Style</vt:lpstr>
      <vt:lpstr>Calibri</vt:lpstr>
      <vt:lpstr>Cambria</vt:lpstr>
      <vt:lpstr>High Tower Text</vt:lpstr>
      <vt:lpstr>Montserrat Black</vt:lpstr>
      <vt:lpstr>Open Sans</vt:lpstr>
      <vt:lpstr>Skeena</vt:lpstr>
      <vt:lpstr>Times New Roman</vt:lpstr>
      <vt:lpstr>Office Theme</vt:lpstr>
      <vt:lpstr>Computer Networks</vt:lpstr>
      <vt:lpstr>PowerPoint Presentation</vt:lpstr>
      <vt:lpstr>What Would Happen ?</vt:lpstr>
      <vt:lpstr>PowerPoint Presentation</vt:lpstr>
      <vt:lpstr>WHAT IS NETWORK?</vt:lpstr>
      <vt:lpstr>Are they Different?</vt:lpstr>
      <vt:lpstr>Market Caps</vt:lpstr>
      <vt:lpstr>Stories So Far</vt:lpstr>
      <vt:lpstr>Stories So Far</vt:lpstr>
      <vt:lpstr>Stories So Far</vt:lpstr>
      <vt:lpstr>Stories So Far</vt:lpstr>
      <vt:lpstr>Stories So Far</vt:lpstr>
      <vt:lpstr>Today</vt:lpstr>
      <vt:lpstr>Protocols &amp; Standards</vt:lpstr>
      <vt:lpstr>Protocols &amp; Standards</vt:lpstr>
      <vt:lpstr>CRUX of Network – OSI Referential Model</vt:lpstr>
      <vt:lpstr>Protocol Layers</vt:lpstr>
      <vt:lpstr>Protocol Layers</vt:lpstr>
      <vt:lpstr>OSI Model – Layered Architecture</vt:lpstr>
      <vt:lpstr>OSI Model – Layered Architecture</vt:lpstr>
      <vt:lpstr>OSI Model – Layered Architecture</vt:lpstr>
      <vt:lpstr>OSI Model – Layered Architecture</vt:lpstr>
      <vt:lpstr>OSI Model – Layered Architecture</vt:lpstr>
      <vt:lpstr>OSI Model – Layered Architecture</vt:lpstr>
      <vt:lpstr>OSI Model – Layered Architecture</vt:lpstr>
      <vt:lpstr>OSI Model – Layered Architecture</vt:lpstr>
      <vt:lpstr>OSI Model – Layered Architecture</vt:lpstr>
      <vt:lpstr>OSI Model – Layered Architecture</vt:lpstr>
      <vt:lpstr>PowerPoint Presentation</vt:lpstr>
      <vt:lpstr>OSI Model – Layered Architecture</vt:lpstr>
      <vt:lpstr>OSI Model – Layered Architecture</vt:lpstr>
      <vt:lpstr>OSI Model – Layered Architecture</vt:lpstr>
      <vt:lpstr>OSI Model – Layered Architecture</vt:lpstr>
      <vt:lpstr>OSI Model – Layered Architecture</vt:lpstr>
      <vt:lpstr>OSI Model – Layered Architecture</vt:lpstr>
      <vt:lpstr>OSI Model – Layered Architecture</vt:lpstr>
      <vt:lpstr>OSI Model – Layered Architecture</vt:lpstr>
      <vt:lpstr>OSI Model – Layered Architecture</vt:lpstr>
      <vt:lpstr>TCP/IP Model – A Layered Architecture</vt:lpstr>
      <vt:lpstr>TCP/IP Model – A Layered Architecture</vt:lpstr>
      <vt:lpstr>TCP/IP Model – A Layered Architecture</vt:lpstr>
      <vt:lpstr>TCP/IP Model – A Layered Architecture</vt:lpstr>
      <vt:lpstr>TCP/IP Protocol Suite</vt:lpstr>
      <vt:lpstr>Protocol Data Unit (PDU)</vt:lpstr>
      <vt:lpstr>OSI v/s TCP/IP</vt:lpstr>
      <vt:lpstr>OSI v/s TCP/IP</vt:lpstr>
      <vt:lpstr>OSI v/s TCP/IP</vt:lpstr>
      <vt:lpstr>TCP/IP Model – A Layered Architecture</vt:lpstr>
      <vt:lpstr>TCP/IP Model – A Layered Architecture</vt:lpstr>
      <vt:lpstr>TCP/IP Model – A Layered Architecture</vt:lpstr>
      <vt:lpstr>TCP/IP Model – A Layered Architecture</vt:lpstr>
      <vt:lpstr>TCP/IP Model – A Layered Architecture</vt:lpstr>
      <vt:lpstr>TCP/IP Model – A Layered Architecture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Forensic Sciences University An Institution of National Importance Ministry of Home Affairs, Government of India</dc:title>
  <dc:creator>Ramya Shah</dc:creator>
  <cp:lastModifiedBy>HarshShah</cp:lastModifiedBy>
  <cp:revision>166</cp:revision>
  <dcterms:created xsi:type="dcterms:W3CDTF">2021-11-11T01:13:39Z</dcterms:created>
  <dcterms:modified xsi:type="dcterms:W3CDTF">2023-09-12T00:40:21Z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